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9" r:id="rId1"/>
    <p:sldMasterId id="2147483687" r:id="rId2"/>
  </p:sldMasterIdLst>
  <p:notesMasterIdLst>
    <p:notesMasterId r:id="rId32"/>
  </p:notesMasterIdLst>
  <p:sldIdLst>
    <p:sldId id="256" r:id="rId3"/>
    <p:sldId id="257" r:id="rId4"/>
    <p:sldId id="258" r:id="rId5"/>
    <p:sldId id="259" r:id="rId6"/>
    <p:sldId id="284" r:id="rId7"/>
    <p:sldId id="260" r:id="rId8"/>
    <p:sldId id="261" r:id="rId9"/>
    <p:sldId id="262" r:id="rId10"/>
    <p:sldId id="281" r:id="rId11"/>
    <p:sldId id="276" r:id="rId12"/>
    <p:sldId id="263" r:id="rId13"/>
    <p:sldId id="264" r:id="rId14"/>
    <p:sldId id="265" r:id="rId15"/>
    <p:sldId id="266" r:id="rId16"/>
    <p:sldId id="267" r:id="rId17"/>
    <p:sldId id="268" r:id="rId18"/>
    <p:sldId id="269" r:id="rId19"/>
    <p:sldId id="277" r:id="rId20"/>
    <p:sldId id="278" r:id="rId21"/>
    <p:sldId id="279" r:id="rId22"/>
    <p:sldId id="270" r:id="rId23"/>
    <p:sldId id="271" r:id="rId24"/>
    <p:sldId id="285" r:id="rId25"/>
    <p:sldId id="272" r:id="rId26"/>
    <p:sldId id="274" r:id="rId27"/>
    <p:sldId id="280" r:id="rId28"/>
    <p:sldId id="282" r:id="rId29"/>
    <p:sldId id="283" r:id="rId30"/>
    <p:sldId id="273"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Trebuchet MS" panose="020B0603020202020204" pitchFamily="34" charset="0"/>
      <p:regular r:id="rId37"/>
      <p:bold r:id="rId38"/>
      <p:italic r:id="rId39"/>
      <p:boldItalic r:id="rId40"/>
    </p:embeddedFont>
    <p:embeddedFont>
      <p:font typeface="Tw Cen MT" panose="020B0602020104020603"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dney" initials="S" lastIdx="3" clrIdx="0">
    <p:extLst>
      <p:ext uri="{19B8F6BF-5375-455C-9EA6-DF929625EA0E}">
        <p15:presenceInfo xmlns:p15="http://schemas.microsoft.com/office/powerpoint/2012/main" userId="Sydney" providerId="None"/>
      </p:ext>
    </p:extLst>
  </p:cmAuthor>
  <p:cmAuthor id="2" name="LAV Correggio (RE)" initials="LC(" lastIdx="3" clrIdx="1">
    <p:extLst>
      <p:ext uri="{19B8F6BF-5375-455C-9EA6-DF929625EA0E}">
        <p15:presenceInfo xmlns:p15="http://schemas.microsoft.com/office/powerpoint/2012/main" userId="LAV Correggio (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1" autoAdjust="0"/>
    <p:restoredTop sz="91176" autoAdjust="0"/>
  </p:normalViewPr>
  <p:slideViewPr>
    <p:cSldViewPr snapToGrid="0">
      <p:cViewPr varScale="1">
        <p:scale>
          <a:sx n="87" d="100"/>
          <a:sy n="87" d="100"/>
        </p:scale>
        <p:origin x="420" y="84"/>
      </p:cViewPr>
      <p:guideLst/>
    </p:cSldViewPr>
  </p:slideViewPr>
  <p:outlineViewPr>
    <p:cViewPr>
      <p:scale>
        <a:sx n="33" d="100"/>
        <a:sy n="33" d="100"/>
      </p:scale>
      <p:origin x="0" y="-1746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3" d="100"/>
          <a:sy n="73" d="100"/>
        </p:scale>
        <p:origin x="2694"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 Correggio (RE)" userId="S::lav.correggio@lav.it::cc5bd11c-c8f9-4a59-864b-75afdb99f4a3" providerId="AD" clId="Web-{58784A7B-88AB-4E78-8672-6BC22CD88E92}"/>
    <pc:docChg chg="addSld modSld">
      <pc:chgData name="LAV Correggio (RE)" userId="S::lav.correggio@lav.it::cc5bd11c-c8f9-4a59-864b-75afdb99f4a3" providerId="AD" clId="Web-{58784A7B-88AB-4E78-8672-6BC22CD88E92}" dt="2018-06-25T13:44:20.613" v="248" actId="20577"/>
      <pc:docMkLst>
        <pc:docMk/>
      </pc:docMkLst>
      <pc:sldChg chg="modSp">
        <pc:chgData name="LAV Correggio (RE)" userId="S::lav.correggio@lav.it::cc5bd11c-c8f9-4a59-864b-75afdb99f4a3" providerId="AD" clId="Web-{58784A7B-88AB-4E78-8672-6BC22CD88E92}" dt="2018-06-25T13:24:07.070" v="63" actId="20577"/>
        <pc:sldMkLst>
          <pc:docMk/>
          <pc:sldMk cId="2734558260" sldId="257"/>
        </pc:sldMkLst>
        <pc:spChg chg="mod">
          <ac:chgData name="LAV Correggio (RE)" userId="S::lav.correggio@lav.it::cc5bd11c-c8f9-4a59-864b-75afdb99f4a3" providerId="AD" clId="Web-{58784A7B-88AB-4E78-8672-6BC22CD88E92}" dt="2018-06-25T13:24:07.070" v="63" actId="20577"/>
          <ac:spMkLst>
            <pc:docMk/>
            <pc:sldMk cId="2734558260" sldId="257"/>
            <ac:spMk id="3" creationId="{939745E5-D6AC-4335-AB82-89DA1017732B}"/>
          </ac:spMkLst>
        </pc:spChg>
      </pc:sldChg>
      <pc:sldChg chg="modSp">
        <pc:chgData name="LAV Correggio (RE)" userId="S::lav.correggio@lav.it::cc5bd11c-c8f9-4a59-864b-75afdb99f4a3" providerId="AD" clId="Web-{58784A7B-88AB-4E78-8672-6BC22CD88E92}" dt="2018-06-25T13:25:14.632" v="68" actId="20577"/>
        <pc:sldMkLst>
          <pc:docMk/>
          <pc:sldMk cId="4176153052" sldId="258"/>
        </pc:sldMkLst>
        <pc:spChg chg="mod">
          <ac:chgData name="LAV Correggio (RE)" userId="S::lav.correggio@lav.it::cc5bd11c-c8f9-4a59-864b-75afdb99f4a3" providerId="AD" clId="Web-{58784A7B-88AB-4E78-8672-6BC22CD88E92}" dt="2018-06-25T13:25:14.632" v="68" actId="20577"/>
          <ac:spMkLst>
            <pc:docMk/>
            <pc:sldMk cId="4176153052" sldId="258"/>
            <ac:spMk id="3" creationId="{53CC0708-DBE7-4660-9ED3-FEE5FE7FB8F2}"/>
          </ac:spMkLst>
        </pc:spChg>
      </pc:sldChg>
      <pc:sldChg chg="addSp modSp">
        <pc:chgData name="LAV Correggio (RE)" userId="S::lav.correggio@lav.it::cc5bd11c-c8f9-4a59-864b-75afdb99f4a3" providerId="AD" clId="Web-{58784A7B-88AB-4E78-8672-6BC22CD88E92}" dt="2018-06-25T13:25:51.631" v="76" actId="1076"/>
        <pc:sldMkLst>
          <pc:docMk/>
          <pc:sldMk cId="3180579656" sldId="259"/>
        </pc:sldMkLst>
        <pc:picChg chg="add mod modCrop">
          <ac:chgData name="LAV Correggio (RE)" userId="S::lav.correggio@lav.it::cc5bd11c-c8f9-4a59-864b-75afdb99f4a3" providerId="AD" clId="Web-{58784A7B-88AB-4E78-8672-6BC22CD88E92}" dt="2018-06-25T13:25:51.631" v="76" actId="1076"/>
          <ac:picMkLst>
            <pc:docMk/>
            <pc:sldMk cId="3180579656" sldId="259"/>
            <ac:picMk id="7" creationId="{00262421-4800-4ADC-8B6B-CABE6C4C11E1}"/>
          </ac:picMkLst>
        </pc:picChg>
      </pc:sldChg>
      <pc:sldChg chg="modSp">
        <pc:chgData name="LAV Correggio (RE)" userId="S::lav.correggio@lav.it::cc5bd11c-c8f9-4a59-864b-75afdb99f4a3" providerId="AD" clId="Web-{58784A7B-88AB-4E78-8672-6BC22CD88E92}" dt="2018-06-25T13:26:35.615" v="92" actId="20577"/>
        <pc:sldMkLst>
          <pc:docMk/>
          <pc:sldMk cId="539524240" sldId="260"/>
        </pc:sldMkLst>
        <pc:spChg chg="mod">
          <ac:chgData name="LAV Correggio (RE)" userId="S::lav.correggio@lav.it::cc5bd11c-c8f9-4a59-864b-75afdb99f4a3" providerId="AD" clId="Web-{58784A7B-88AB-4E78-8672-6BC22CD88E92}" dt="2018-06-25T13:26:35.615" v="92" actId="20577"/>
          <ac:spMkLst>
            <pc:docMk/>
            <pc:sldMk cId="539524240" sldId="260"/>
            <ac:spMk id="2" creationId="{9085B797-D4C8-487B-A221-362688E44781}"/>
          </ac:spMkLst>
        </pc:spChg>
        <pc:graphicFrameChg chg="mod modGraphic">
          <ac:chgData name="LAV Correggio (RE)" userId="S::lav.correggio@lav.it::cc5bd11c-c8f9-4a59-864b-75afdb99f4a3" providerId="AD" clId="Web-{58784A7B-88AB-4E78-8672-6BC22CD88E92}" dt="2018-06-25T13:21:16.182" v="18" actId="20577"/>
          <ac:graphicFrameMkLst>
            <pc:docMk/>
            <pc:sldMk cId="539524240" sldId="260"/>
            <ac:graphicFrameMk id="4" creationId="{9CF2393E-0CD0-4729-A184-DFF754CCF7B9}"/>
          </ac:graphicFrameMkLst>
        </pc:graphicFrameChg>
      </pc:sldChg>
      <pc:sldChg chg="modSp">
        <pc:chgData name="LAV Correggio (RE)" userId="S::lav.correggio@lav.it::cc5bd11c-c8f9-4a59-864b-75afdb99f4a3" providerId="AD" clId="Web-{58784A7B-88AB-4E78-8672-6BC22CD88E92}" dt="2018-06-25T13:28:01.301" v="101" actId="20577"/>
        <pc:sldMkLst>
          <pc:docMk/>
          <pc:sldMk cId="1471732232" sldId="261"/>
        </pc:sldMkLst>
        <pc:spChg chg="mod">
          <ac:chgData name="LAV Correggio (RE)" userId="S::lav.correggio@lav.it::cc5bd11c-c8f9-4a59-864b-75afdb99f4a3" providerId="AD" clId="Web-{58784A7B-88AB-4E78-8672-6BC22CD88E92}" dt="2018-06-25T13:28:01.301" v="101" actId="20577"/>
          <ac:spMkLst>
            <pc:docMk/>
            <pc:sldMk cId="1471732232" sldId="261"/>
            <ac:spMk id="2" creationId="{93A0AFD6-7C51-402F-996B-EA112A1A8D0D}"/>
          </ac:spMkLst>
        </pc:spChg>
      </pc:sldChg>
      <pc:sldChg chg="modSp">
        <pc:chgData name="LAV Correggio (RE)" userId="S::lav.correggio@lav.it::cc5bd11c-c8f9-4a59-864b-75afdb99f4a3" providerId="AD" clId="Web-{58784A7B-88AB-4E78-8672-6BC22CD88E92}" dt="2018-06-25T13:30:02.909" v="112" actId="20577"/>
        <pc:sldMkLst>
          <pc:docMk/>
          <pc:sldMk cId="3199717765" sldId="262"/>
        </pc:sldMkLst>
        <pc:spChg chg="mod">
          <ac:chgData name="LAV Correggio (RE)" userId="S::lav.correggio@lav.it::cc5bd11c-c8f9-4a59-864b-75afdb99f4a3" providerId="AD" clId="Web-{58784A7B-88AB-4E78-8672-6BC22CD88E92}" dt="2018-06-25T13:30:02.909" v="112" actId="20577"/>
          <ac:spMkLst>
            <pc:docMk/>
            <pc:sldMk cId="3199717765" sldId="262"/>
            <ac:spMk id="3" creationId="{DD89F231-735A-44FA-B32D-37A5C0C1B348}"/>
          </ac:spMkLst>
        </pc:spChg>
      </pc:sldChg>
      <pc:sldChg chg="delSp modSp">
        <pc:chgData name="LAV Correggio (RE)" userId="S::lav.correggio@lav.it::cc5bd11c-c8f9-4a59-864b-75afdb99f4a3" providerId="AD" clId="Web-{58784A7B-88AB-4E78-8672-6BC22CD88E92}" dt="2018-06-25T13:33:14.672" v="149" actId="20577"/>
        <pc:sldMkLst>
          <pc:docMk/>
          <pc:sldMk cId="3682284355" sldId="264"/>
        </pc:sldMkLst>
        <pc:spChg chg="mod">
          <ac:chgData name="LAV Correggio (RE)" userId="S::lav.correggio@lav.it::cc5bd11c-c8f9-4a59-864b-75afdb99f4a3" providerId="AD" clId="Web-{58784A7B-88AB-4E78-8672-6BC22CD88E92}" dt="2018-06-25T13:33:06.797" v="146" actId="20577"/>
          <ac:spMkLst>
            <pc:docMk/>
            <pc:sldMk cId="3682284355" sldId="264"/>
            <ac:spMk id="2" creationId="{6E66ED20-529B-4A18-BF09-C6C90F150EB4}"/>
          </ac:spMkLst>
        </pc:spChg>
        <pc:picChg chg="del mod">
          <ac:chgData name="LAV Correggio (RE)" userId="S::lav.correggio@lav.it::cc5bd11c-c8f9-4a59-864b-75afdb99f4a3" providerId="AD" clId="Web-{58784A7B-88AB-4E78-8672-6BC22CD88E92}" dt="2018-06-25T13:33:14.672" v="149" actId="20577"/>
          <ac:picMkLst>
            <pc:docMk/>
            <pc:sldMk cId="3682284355" sldId="264"/>
            <ac:picMk id="5" creationId="{E0BFB107-5126-471F-867F-166588CF270A}"/>
          </ac:picMkLst>
        </pc:picChg>
      </pc:sldChg>
      <pc:sldChg chg="delSp modSp">
        <pc:chgData name="LAV Correggio (RE)" userId="S::lav.correggio@lav.it::cc5bd11c-c8f9-4a59-864b-75afdb99f4a3" providerId="AD" clId="Web-{58784A7B-88AB-4E78-8672-6BC22CD88E92}" dt="2018-06-25T13:34:15.843" v="162" actId="1076"/>
        <pc:sldMkLst>
          <pc:docMk/>
          <pc:sldMk cId="2086114146" sldId="267"/>
        </pc:sldMkLst>
        <pc:spChg chg="del">
          <ac:chgData name="LAV Correggio (RE)" userId="S::lav.correggio@lav.it::cc5bd11c-c8f9-4a59-864b-75afdb99f4a3" providerId="AD" clId="Web-{58784A7B-88AB-4E78-8672-6BC22CD88E92}" dt="2018-06-25T13:33:39.062" v="150" actId="1076"/>
          <ac:spMkLst>
            <pc:docMk/>
            <pc:sldMk cId="2086114146" sldId="267"/>
            <ac:spMk id="2" creationId="{2FF64430-5532-4506-81CD-EC5EC41D6D67}"/>
          </ac:spMkLst>
        </pc:spChg>
        <pc:spChg chg="mod">
          <ac:chgData name="LAV Correggio (RE)" userId="S::lav.correggio@lav.it::cc5bd11c-c8f9-4a59-864b-75afdb99f4a3" providerId="AD" clId="Web-{58784A7B-88AB-4E78-8672-6BC22CD88E92}" dt="2018-06-25T13:33:57.140" v="155" actId="20577"/>
          <ac:spMkLst>
            <pc:docMk/>
            <pc:sldMk cId="2086114146" sldId="267"/>
            <ac:spMk id="3" creationId="{CF46524D-83F8-462B-8967-FC46DA99FE46}"/>
          </ac:spMkLst>
        </pc:spChg>
        <pc:spChg chg="mod">
          <ac:chgData name="LAV Correggio (RE)" userId="S::lav.correggio@lav.it::cc5bd11c-c8f9-4a59-864b-75afdb99f4a3" providerId="AD" clId="Web-{58784A7B-88AB-4E78-8672-6BC22CD88E92}" dt="2018-06-25T13:34:15.827" v="161" actId="1076"/>
          <ac:spMkLst>
            <pc:docMk/>
            <pc:sldMk cId="2086114146" sldId="267"/>
            <ac:spMk id="4" creationId="{C2B6BACC-1A8A-4206-A8DE-9CCA592B6C7C}"/>
          </ac:spMkLst>
        </pc:spChg>
        <pc:spChg chg="mod">
          <ac:chgData name="LAV Correggio (RE)" userId="S::lav.correggio@lav.it::cc5bd11c-c8f9-4a59-864b-75afdb99f4a3" providerId="AD" clId="Web-{58784A7B-88AB-4E78-8672-6BC22CD88E92}" dt="2018-06-25T13:34:15.843" v="162" actId="1076"/>
          <ac:spMkLst>
            <pc:docMk/>
            <pc:sldMk cId="2086114146" sldId="267"/>
            <ac:spMk id="5" creationId="{CD01C765-C8FF-4CF8-81B3-176CA3D15984}"/>
          </ac:spMkLst>
        </pc:spChg>
      </pc:sldChg>
      <pc:sldChg chg="modSp">
        <pc:chgData name="LAV Correggio (RE)" userId="S::lav.correggio@lav.it::cc5bd11c-c8f9-4a59-864b-75afdb99f4a3" providerId="AD" clId="Web-{58784A7B-88AB-4E78-8672-6BC22CD88E92}" dt="2018-06-25T13:34:48.577" v="163" actId="1076"/>
        <pc:sldMkLst>
          <pc:docMk/>
          <pc:sldMk cId="3748089557" sldId="268"/>
        </pc:sldMkLst>
        <pc:spChg chg="mod">
          <ac:chgData name="LAV Correggio (RE)" userId="S::lav.correggio@lav.it::cc5bd11c-c8f9-4a59-864b-75afdb99f4a3" providerId="AD" clId="Web-{58784A7B-88AB-4E78-8672-6BC22CD88E92}" dt="2018-06-25T13:34:48.577" v="163" actId="1076"/>
          <ac:spMkLst>
            <pc:docMk/>
            <pc:sldMk cId="3748089557" sldId="268"/>
            <ac:spMk id="6" creationId="{1F5C282E-8D69-438C-979D-4567DC591591}"/>
          </ac:spMkLst>
        </pc:spChg>
      </pc:sldChg>
      <pc:sldChg chg="addSp modSp">
        <pc:chgData name="LAV Correggio (RE)" userId="S::lav.correggio@lav.it::cc5bd11c-c8f9-4a59-864b-75afdb99f4a3" providerId="AD" clId="Web-{58784A7B-88AB-4E78-8672-6BC22CD88E92}" dt="2018-06-25T13:39:24.603" v="195" actId="1076"/>
        <pc:sldMkLst>
          <pc:docMk/>
          <pc:sldMk cId="2245085234" sldId="271"/>
        </pc:sldMkLst>
        <pc:picChg chg="add mod">
          <ac:chgData name="LAV Correggio (RE)" userId="S::lav.correggio@lav.it::cc5bd11c-c8f9-4a59-864b-75afdb99f4a3" providerId="AD" clId="Web-{58784A7B-88AB-4E78-8672-6BC22CD88E92}" dt="2018-06-25T13:39:24.603" v="195" actId="1076"/>
          <ac:picMkLst>
            <pc:docMk/>
            <pc:sldMk cId="2245085234" sldId="271"/>
            <ac:picMk id="4" creationId="{4C113C50-8A97-4E2D-881D-E9DCE9DACDBA}"/>
          </ac:picMkLst>
        </pc:picChg>
      </pc:sldChg>
      <pc:sldChg chg="modSp">
        <pc:chgData name="LAV Correggio (RE)" userId="S::lav.correggio@lav.it::cc5bd11c-c8f9-4a59-864b-75afdb99f4a3" providerId="AD" clId="Web-{58784A7B-88AB-4E78-8672-6BC22CD88E92}" dt="2018-06-25T13:40:25.967" v="196" actId="20577"/>
        <pc:sldMkLst>
          <pc:docMk/>
          <pc:sldMk cId="1544256228" sldId="272"/>
        </pc:sldMkLst>
        <pc:spChg chg="mod">
          <ac:chgData name="LAV Correggio (RE)" userId="S::lav.correggio@lav.it::cc5bd11c-c8f9-4a59-864b-75afdb99f4a3" providerId="AD" clId="Web-{58784A7B-88AB-4E78-8672-6BC22CD88E92}" dt="2018-06-25T13:40:25.967" v="196" actId="20577"/>
          <ac:spMkLst>
            <pc:docMk/>
            <pc:sldMk cId="1544256228" sldId="272"/>
            <ac:spMk id="3" creationId="{820A24FC-9089-4097-A522-2762405D6F0B}"/>
          </ac:spMkLst>
        </pc:spChg>
      </pc:sldChg>
      <pc:sldChg chg="modSp new">
        <pc:chgData name="LAV Correggio (RE)" userId="S::lav.correggio@lav.it::cc5bd11c-c8f9-4a59-864b-75afdb99f4a3" providerId="AD" clId="Web-{58784A7B-88AB-4E78-8672-6BC22CD88E92}" dt="2018-06-25T13:31:21.736" v="128" actId="20577"/>
        <pc:sldMkLst>
          <pc:docMk/>
          <pc:sldMk cId="4006848824" sldId="276"/>
        </pc:sldMkLst>
        <pc:spChg chg="mod">
          <ac:chgData name="LAV Correggio (RE)" userId="S::lav.correggio@lav.it::cc5bd11c-c8f9-4a59-864b-75afdb99f4a3" providerId="AD" clId="Web-{58784A7B-88AB-4E78-8672-6BC22CD88E92}" dt="2018-06-25T13:31:21.736" v="128" actId="20577"/>
          <ac:spMkLst>
            <pc:docMk/>
            <pc:sldMk cId="4006848824" sldId="276"/>
            <ac:spMk id="2" creationId="{88FA6D87-5398-4C56-881E-92016F5752CB}"/>
          </ac:spMkLst>
        </pc:spChg>
        <pc:spChg chg="mod">
          <ac:chgData name="LAV Correggio (RE)" userId="S::lav.correggio@lav.it::cc5bd11c-c8f9-4a59-864b-75afdb99f4a3" providerId="AD" clId="Web-{58784A7B-88AB-4E78-8672-6BC22CD88E92}" dt="2018-06-25T13:31:09.314" v="118" actId="20577"/>
          <ac:spMkLst>
            <pc:docMk/>
            <pc:sldMk cId="4006848824" sldId="276"/>
            <ac:spMk id="3" creationId="{84F87E62-F363-47E7-AFA4-CC2B74096AE7}"/>
          </ac:spMkLst>
        </pc:spChg>
      </pc:sldChg>
      <pc:sldChg chg="modSp new">
        <pc:chgData name="LAV Correggio (RE)" userId="S::lav.correggio@lav.it::cc5bd11c-c8f9-4a59-864b-75afdb99f4a3" providerId="AD" clId="Web-{58784A7B-88AB-4E78-8672-6BC22CD88E92}" dt="2018-06-25T13:35:29.795" v="167" actId="20577"/>
        <pc:sldMkLst>
          <pc:docMk/>
          <pc:sldMk cId="2984015824" sldId="277"/>
        </pc:sldMkLst>
        <pc:spChg chg="mod">
          <ac:chgData name="LAV Correggio (RE)" userId="S::lav.correggio@lav.it::cc5bd11c-c8f9-4a59-864b-75afdb99f4a3" providerId="AD" clId="Web-{58784A7B-88AB-4E78-8672-6BC22CD88E92}" dt="2018-06-25T13:35:29.795" v="167" actId="20577"/>
          <ac:spMkLst>
            <pc:docMk/>
            <pc:sldMk cId="2984015824" sldId="277"/>
            <ac:spMk id="3" creationId="{728F41E7-82CC-4293-8E23-579E69D36972}"/>
          </ac:spMkLst>
        </pc:spChg>
      </pc:sldChg>
      <pc:sldChg chg="modSp new">
        <pc:chgData name="LAV Correggio (RE)" userId="S::lav.correggio@lav.it::cc5bd11c-c8f9-4a59-864b-75afdb99f4a3" providerId="AD" clId="Web-{58784A7B-88AB-4E78-8672-6BC22CD88E92}" dt="2018-06-25T13:36:06.685" v="177" actId="20577"/>
        <pc:sldMkLst>
          <pc:docMk/>
          <pc:sldMk cId="1253141098" sldId="278"/>
        </pc:sldMkLst>
        <pc:spChg chg="mod">
          <ac:chgData name="LAV Correggio (RE)" userId="S::lav.correggio@lav.it::cc5bd11c-c8f9-4a59-864b-75afdb99f4a3" providerId="AD" clId="Web-{58784A7B-88AB-4E78-8672-6BC22CD88E92}" dt="2018-06-25T13:36:06.685" v="177" actId="20577"/>
          <ac:spMkLst>
            <pc:docMk/>
            <pc:sldMk cId="1253141098" sldId="278"/>
            <ac:spMk id="2" creationId="{66D927AB-8297-4CE7-8EFF-7F39A0AF3690}"/>
          </ac:spMkLst>
        </pc:spChg>
        <pc:spChg chg="mod">
          <ac:chgData name="LAV Correggio (RE)" userId="S::lav.correggio@lav.it::cc5bd11c-c8f9-4a59-864b-75afdb99f4a3" providerId="AD" clId="Web-{58784A7B-88AB-4E78-8672-6BC22CD88E92}" dt="2018-06-25T13:36:04.232" v="171" actId="20577"/>
          <ac:spMkLst>
            <pc:docMk/>
            <pc:sldMk cId="1253141098" sldId="278"/>
            <ac:spMk id="3" creationId="{A4F80BC6-A199-4FA2-A42D-79740E438CEA}"/>
          </ac:spMkLst>
        </pc:spChg>
      </pc:sldChg>
      <pc:sldChg chg="modSp new">
        <pc:chgData name="LAV Correggio (RE)" userId="S::lav.correggio@lav.it::cc5bd11c-c8f9-4a59-864b-75afdb99f4a3" providerId="AD" clId="Web-{58784A7B-88AB-4E78-8672-6BC22CD88E92}" dt="2018-06-25T13:37:41.949" v="191" actId="20577"/>
        <pc:sldMkLst>
          <pc:docMk/>
          <pc:sldMk cId="1230395652" sldId="279"/>
        </pc:sldMkLst>
        <pc:spChg chg="mod">
          <ac:chgData name="LAV Correggio (RE)" userId="S::lav.correggio@lav.it::cc5bd11c-c8f9-4a59-864b-75afdb99f4a3" providerId="AD" clId="Web-{58784A7B-88AB-4E78-8672-6BC22CD88E92}" dt="2018-06-25T13:37:41.949" v="191" actId="20577"/>
          <ac:spMkLst>
            <pc:docMk/>
            <pc:sldMk cId="1230395652" sldId="279"/>
            <ac:spMk id="2" creationId="{A513286D-F4A8-4BB2-A2CB-EBEC8206F016}"/>
          </ac:spMkLst>
        </pc:spChg>
        <pc:spChg chg="mod">
          <ac:chgData name="LAV Correggio (RE)" userId="S::lav.correggio@lav.it::cc5bd11c-c8f9-4a59-864b-75afdb99f4a3" providerId="AD" clId="Web-{58784A7B-88AB-4E78-8672-6BC22CD88E92}" dt="2018-06-25T13:36:33.153" v="183" actId="20577"/>
          <ac:spMkLst>
            <pc:docMk/>
            <pc:sldMk cId="1230395652" sldId="279"/>
            <ac:spMk id="3" creationId="{93EDEBF3-6CAA-445D-9524-A892930597DA}"/>
          </ac:spMkLst>
        </pc:spChg>
      </pc:sldChg>
    </pc:docChg>
  </pc:docChgLst>
  <pc:docChgLst>
    <pc:chgData name="LAV Correggio (RE)" userId="S::lav.correggio@lav.it::cc5bd11c-c8f9-4a59-864b-75afdb99f4a3" providerId="AD" clId="Web-{B85BEDE8-9C2C-4544-9743-726AD37AEAA3}"/>
    <pc:docChg chg="modSld">
      <pc:chgData name="LAV Correggio (RE)" userId="S::lav.correggio@lav.it::cc5bd11c-c8f9-4a59-864b-75afdb99f4a3" providerId="AD" clId="Web-{B85BEDE8-9C2C-4544-9743-726AD37AEAA3}" dt="2018-06-25T11:30:04.421" v="27" actId="20577"/>
      <pc:docMkLst>
        <pc:docMk/>
      </pc:docMkLst>
      <pc:sldChg chg="modSp">
        <pc:chgData name="LAV Correggio (RE)" userId="S::lav.correggio@lav.it::cc5bd11c-c8f9-4a59-864b-75afdb99f4a3" providerId="AD" clId="Web-{B85BEDE8-9C2C-4544-9743-726AD37AEAA3}" dt="2018-06-25T11:27:56.404" v="6" actId="20577"/>
        <pc:sldMkLst>
          <pc:docMk/>
          <pc:sldMk cId="2734558260" sldId="257"/>
        </pc:sldMkLst>
        <pc:spChg chg="mod">
          <ac:chgData name="LAV Correggio (RE)" userId="S::lav.correggio@lav.it::cc5bd11c-c8f9-4a59-864b-75afdb99f4a3" providerId="AD" clId="Web-{B85BEDE8-9C2C-4544-9743-726AD37AEAA3}" dt="2018-06-25T11:26:59.966" v="2" actId="20577"/>
          <ac:spMkLst>
            <pc:docMk/>
            <pc:sldMk cId="2734558260" sldId="257"/>
            <ac:spMk id="2" creationId="{69F29F69-ABAE-4D7A-A327-379544F76FA0}"/>
          </ac:spMkLst>
        </pc:spChg>
        <pc:spChg chg="mod">
          <ac:chgData name="LAV Correggio (RE)" userId="S::lav.correggio@lav.it::cc5bd11c-c8f9-4a59-864b-75afdb99f4a3" providerId="AD" clId="Web-{B85BEDE8-9C2C-4544-9743-726AD37AEAA3}" dt="2018-06-25T11:27:56.404" v="6" actId="20577"/>
          <ac:spMkLst>
            <pc:docMk/>
            <pc:sldMk cId="2734558260" sldId="257"/>
            <ac:spMk id="3" creationId="{939745E5-D6AC-4335-AB82-89DA1017732B}"/>
          </ac:spMkLst>
        </pc:spChg>
      </pc:sldChg>
      <pc:sldChg chg="modSp">
        <pc:chgData name="LAV Correggio (RE)" userId="S::lav.correggio@lav.it::cc5bd11c-c8f9-4a59-864b-75afdb99f4a3" providerId="AD" clId="Web-{B85BEDE8-9C2C-4544-9743-726AD37AEAA3}" dt="2018-06-25T11:30:04.421" v="26" actId="20577"/>
        <pc:sldMkLst>
          <pc:docMk/>
          <pc:sldMk cId="3180579656" sldId="259"/>
        </pc:sldMkLst>
        <pc:spChg chg="mod">
          <ac:chgData name="LAV Correggio (RE)" userId="S::lav.correggio@lav.it::cc5bd11c-c8f9-4a59-864b-75afdb99f4a3" providerId="AD" clId="Web-{B85BEDE8-9C2C-4544-9743-726AD37AEAA3}" dt="2018-06-25T11:30:04.421" v="26" actId="20577"/>
          <ac:spMkLst>
            <pc:docMk/>
            <pc:sldMk cId="3180579656" sldId="259"/>
            <ac:spMk id="4" creationId="{837E8D84-B5B5-427D-9F09-B5ECFEBAB5CC}"/>
          </ac:spMkLst>
        </pc:spChg>
      </pc:sldChg>
    </pc:docChg>
  </pc:docChgLst>
  <pc:docChgLst>
    <pc:chgData name="LAV Correggio (RE)" userId="cc5bd11c-c8f9-4a59-864b-75afdb99f4a3" providerId="ADAL" clId="{3C71C75D-47A2-44DA-B71C-520B593127EF}"/>
    <pc:docChg chg="undo custSel modSld">
      <pc:chgData name="LAV Correggio (RE)" userId="cc5bd11c-c8f9-4a59-864b-75afdb99f4a3" providerId="ADAL" clId="{3C71C75D-47A2-44DA-B71C-520B593127EF}" dt="2018-06-28T17:36:12.912" v="62"/>
      <pc:docMkLst>
        <pc:docMk/>
      </pc:docMkLst>
      <pc:sldChg chg="modSp">
        <pc:chgData name="LAV Correggio (RE)" userId="cc5bd11c-c8f9-4a59-864b-75afdb99f4a3" providerId="ADAL" clId="{3C71C75D-47A2-44DA-B71C-520B593127EF}" dt="2018-06-28T17:32:36.833" v="4" actId="27636"/>
        <pc:sldMkLst>
          <pc:docMk/>
          <pc:sldMk cId="4176153052" sldId="258"/>
        </pc:sldMkLst>
        <pc:spChg chg="mod">
          <ac:chgData name="LAV Correggio (RE)" userId="cc5bd11c-c8f9-4a59-864b-75afdb99f4a3" providerId="ADAL" clId="{3C71C75D-47A2-44DA-B71C-520B593127EF}" dt="2018-06-28T17:32:36.833" v="4" actId="27636"/>
          <ac:spMkLst>
            <pc:docMk/>
            <pc:sldMk cId="4176153052" sldId="258"/>
            <ac:spMk id="3" creationId="{53CC0708-DBE7-4660-9ED3-FEE5FE7FB8F2}"/>
          </ac:spMkLst>
        </pc:spChg>
      </pc:sldChg>
      <pc:sldChg chg="modNotesTx">
        <pc:chgData name="LAV Correggio (RE)" userId="cc5bd11c-c8f9-4a59-864b-75afdb99f4a3" providerId="ADAL" clId="{3C71C75D-47A2-44DA-B71C-520B593127EF}" dt="2018-06-28T17:32:23.309" v="2" actId="313"/>
        <pc:sldMkLst>
          <pc:docMk/>
          <pc:sldMk cId="3180579656" sldId="259"/>
        </pc:sldMkLst>
      </pc:sldChg>
      <pc:sldChg chg="modNotesTx">
        <pc:chgData name="LAV Correggio (RE)" userId="cc5bd11c-c8f9-4a59-864b-75afdb99f4a3" providerId="ADAL" clId="{3C71C75D-47A2-44DA-B71C-520B593127EF}" dt="2018-06-28T17:32:31.660" v="3" actId="313"/>
        <pc:sldMkLst>
          <pc:docMk/>
          <pc:sldMk cId="539524240" sldId="260"/>
        </pc:sldMkLst>
      </pc:sldChg>
      <pc:sldChg chg="modNotesTx">
        <pc:chgData name="LAV Correggio (RE)" userId="cc5bd11c-c8f9-4a59-864b-75afdb99f4a3" providerId="ADAL" clId="{3C71C75D-47A2-44DA-B71C-520B593127EF}" dt="2018-06-28T17:32:40.916" v="5" actId="313"/>
        <pc:sldMkLst>
          <pc:docMk/>
          <pc:sldMk cId="1471732232" sldId="261"/>
        </pc:sldMkLst>
      </pc:sldChg>
      <pc:sldChg chg="modSp delCm">
        <pc:chgData name="LAV Correggio (RE)" userId="cc5bd11c-c8f9-4a59-864b-75afdb99f4a3" providerId="ADAL" clId="{3C71C75D-47A2-44DA-B71C-520B593127EF}" dt="2018-06-28T17:33:39.765" v="20" actId="108"/>
        <pc:sldMkLst>
          <pc:docMk/>
          <pc:sldMk cId="3682284355" sldId="264"/>
        </pc:sldMkLst>
        <pc:graphicFrameChg chg="mod modGraphic">
          <ac:chgData name="LAV Correggio (RE)" userId="cc5bd11c-c8f9-4a59-864b-75afdb99f4a3" providerId="ADAL" clId="{3C71C75D-47A2-44DA-B71C-520B593127EF}" dt="2018-06-28T17:33:39.765" v="20" actId="108"/>
          <ac:graphicFrameMkLst>
            <pc:docMk/>
            <pc:sldMk cId="3682284355" sldId="264"/>
            <ac:graphicFrameMk id="4" creationId="{0759EC51-04A1-476F-A01A-7461B60C5FE4}"/>
          </ac:graphicFrameMkLst>
        </pc:graphicFrameChg>
      </pc:sldChg>
      <pc:sldChg chg="modNotes modNotesTx">
        <pc:chgData name="LAV Correggio (RE)" userId="cc5bd11c-c8f9-4a59-864b-75afdb99f4a3" providerId="ADAL" clId="{3C71C75D-47A2-44DA-B71C-520B593127EF}" dt="2018-06-28T17:34:00.657" v="23"/>
        <pc:sldMkLst>
          <pc:docMk/>
          <pc:sldMk cId="1851560102" sldId="265"/>
        </pc:sldMkLst>
      </pc:sldChg>
      <pc:sldChg chg="modNotes">
        <pc:chgData name="LAV Correggio (RE)" userId="cc5bd11c-c8f9-4a59-864b-75afdb99f4a3" providerId="ADAL" clId="{3C71C75D-47A2-44DA-B71C-520B593127EF}" dt="2018-06-28T17:34:04.945" v="24"/>
        <pc:sldMkLst>
          <pc:docMk/>
          <pc:sldMk cId="2086114146" sldId="267"/>
        </pc:sldMkLst>
      </pc:sldChg>
      <pc:sldChg chg="modNotes modNotesTx">
        <pc:chgData name="LAV Correggio (RE)" userId="cc5bd11c-c8f9-4a59-864b-75afdb99f4a3" providerId="ADAL" clId="{3C71C75D-47A2-44DA-B71C-520B593127EF}" dt="2018-06-28T17:34:12.940" v="26" actId="2"/>
        <pc:sldMkLst>
          <pc:docMk/>
          <pc:sldMk cId="3748089557" sldId="268"/>
        </pc:sldMkLst>
      </pc:sldChg>
      <pc:sldChg chg="modNotes">
        <pc:chgData name="LAV Correggio (RE)" userId="cc5bd11c-c8f9-4a59-864b-75afdb99f4a3" providerId="ADAL" clId="{3C71C75D-47A2-44DA-B71C-520B593127EF}" dt="2018-06-28T17:35:55.032" v="56"/>
        <pc:sldMkLst>
          <pc:docMk/>
          <pc:sldMk cId="2245085234" sldId="271"/>
        </pc:sldMkLst>
      </pc:sldChg>
      <pc:sldChg chg="modNotes">
        <pc:chgData name="LAV Correggio (RE)" userId="cc5bd11c-c8f9-4a59-864b-75afdb99f4a3" providerId="ADAL" clId="{3C71C75D-47A2-44DA-B71C-520B593127EF}" dt="2018-06-28T17:36:12.912" v="62"/>
        <pc:sldMkLst>
          <pc:docMk/>
          <pc:sldMk cId="1544256228" sldId="272"/>
        </pc:sldMkLst>
      </pc:sldChg>
      <pc:sldChg chg="modNotesTx">
        <pc:chgData name="LAV Correggio (RE)" userId="cc5bd11c-c8f9-4a59-864b-75afdb99f4a3" providerId="ADAL" clId="{3C71C75D-47A2-44DA-B71C-520B593127EF}" dt="2018-06-28T17:32:59.604" v="12" actId="313"/>
        <pc:sldMkLst>
          <pc:docMk/>
          <pc:sldMk cId="4006848824" sldId="276"/>
        </pc:sldMkLst>
      </pc:sldChg>
      <pc:sldChg chg="modNotesTx">
        <pc:chgData name="LAV Correggio (RE)" userId="cc5bd11c-c8f9-4a59-864b-75afdb99f4a3" providerId="ADAL" clId="{3C71C75D-47A2-44DA-B71C-520B593127EF}" dt="2018-06-28T17:34:41.790" v="37" actId="20577"/>
        <pc:sldMkLst>
          <pc:docMk/>
          <pc:sldMk cId="2984015824" sldId="277"/>
        </pc:sldMkLst>
      </pc:sldChg>
      <pc:sldChg chg="modNotesTx">
        <pc:chgData name="LAV Correggio (RE)" userId="cc5bd11c-c8f9-4a59-864b-75afdb99f4a3" providerId="ADAL" clId="{3C71C75D-47A2-44DA-B71C-520B593127EF}" dt="2018-06-28T17:35:46.735" v="54" actId="20577"/>
        <pc:sldMkLst>
          <pc:docMk/>
          <pc:sldMk cId="1230395652" sldId="279"/>
        </pc:sldMkLst>
      </pc:sldChg>
      <pc:sldChg chg="modNotesTx">
        <pc:chgData name="LAV Correggio (RE)" userId="cc5bd11c-c8f9-4a59-864b-75afdb99f4a3" providerId="ADAL" clId="{3C71C75D-47A2-44DA-B71C-520B593127EF}" dt="2018-06-28T17:32:43.780" v="7" actId="313"/>
        <pc:sldMkLst>
          <pc:docMk/>
          <pc:sldMk cId="4161546580" sldId="281"/>
        </pc:sldMkLst>
      </pc:sldChg>
      <pc:sldChg chg="modNotes">
        <pc:chgData name="LAV Correggio (RE)" userId="cc5bd11c-c8f9-4a59-864b-75afdb99f4a3" providerId="ADAL" clId="{3C71C75D-47A2-44DA-B71C-520B593127EF}" dt="2018-06-28T17:36:07.050" v="60"/>
        <pc:sldMkLst>
          <pc:docMk/>
          <pc:sldMk cId="3125713310" sldId="285"/>
        </pc:sldMkLst>
      </pc:sldChg>
    </pc:docChg>
  </pc:docChgLst>
  <pc:docChgLst>
    <pc:chgData name="LAV Correggio (RE)" userId="cc5bd11c-c8f9-4a59-864b-75afdb99f4a3" providerId="ADAL" clId="{DC2E8CDE-17A7-4000-B563-FF8E0999C2B0}"/>
    <pc:docChg chg="undo redo custSel delSld modSld modMainMaster">
      <pc:chgData name="LAV Correggio (RE)" userId="cc5bd11c-c8f9-4a59-864b-75afdb99f4a3" providerId="ADAL" clId="{DC2E8CDE-17A7-4000-B563-FF8E0999C2B0}" dt="2018-06-26T10:15:37.927" v="985" actId="1038"/>
      <pc:docMkLst>
        <pc:docMk/>
      </pc:docMkLst>
      <pc:sldChg chg="modSp setBg">
        <pc:chgData name="LAV Correggio (RE)" userId="cc5bd11c-c8f9-4a59-864b-75afdb99f4a3" providerId="ADAL" clId="{DC2E8CDE-17A7-4000-B563-FF8E0999C2B0}" dt="2018-06-26T08:39:37.623" v="360" actId="14838"/>
        <pc:sldMkLst>
          <pc:docMk/>
          <pc:sldMk cId="2333337043" sldId="256"/>
        </pc:sldMkLst>
        <pc:spChg chg="mod">
          <ac:chgData name="LAV Correggio (RE)" userId="cc5bd11c-c8f9-4a59-864b-75afdb99f4a3" providerId="ADAL" clId="{DC2E8CDE-17A7-4000-B563-FF8E0999C2B0}" dt="2018-06-26T08:38:34.836" v="359" actId="14838"/>
          <ac:spMkLst>
            <pc:docMk/>
            <pc:sldMk cId="2333337043" sldId="256"/>
            <ac:spMk id="2" creationId="{40440870-BE25-441E-ADC4-431C23C4E691}"/>
          </ac:spMkLst>
        </pc:spChg>
        <pc:spChg chg="mod">
          <ac:chgData name="LAV Correggio (RE)" userId="cc5bd11c-c8f9-4a59-864b-75afdb99f4a3" providerId="ADAL" clId="{DC2E8CDE-17A7-4000-B563-FF8E0999C2B0}" dt="2018-06-26T08:39:37.623" v="360" actId="14838"/>
          <ac:spMkLst>
            <pc:docMk/>
            <pc:sldMk cId="2333337043" sldId="256"/>
            <ac:spMk id="3" creationId="{12EFF130-3FA4-4E15-824F-8ADAFBD8AB10}"/>
          </ac:spMkLst>
        </pc:spChg>
      </pc:sldChg>
      <pc:sldChg chg="addSp delSp modSp setBg">
        <pc:chgData name="LAV Correggio (RE)" userId="cc5bd11c-c8f9-4a59-864b-75afdb99f4a3" providerId="ADAL" clId="{DC2E8CDE-17A7-4000-B563-FF8E0999C2B0}" dt="2018-06-26T08:33:23.859" v="350" actId="2696"/>
        <pc:sldMkLst>
          <pc:docMk/>
          <pc:sldMk cId="3180579656" sldId="259"/>
        </pc:sldMkLst>
        <pc:spChg chg="add mod">
          <ac:chgData name="LAV Correggio (RE)" userId="cc5bd11c-c8f9-4a59-864b-75afdb99f4a3" providerId="ADAL" clId="{DC2E8CDE-17A7-4000-B563-FF8E0999C2B0}" dt="2018-06-26T08:25:55.229" v="334" actId="164"/>
          <ac:spMkLst>
            <pc:docMk/>
            <pc:sldMk cId="3180579656" sldId="259"/>
            <ac:spMk id="9" creationId="{A2073030-10FC-462A-879E-2BDA4486EDB1}"/>
          </ac:spMkLst>
        </pc:spChg>
        <pc:spChg chg="add mod ord">
          <ac:chgData name="LAV Correggio (RE)" userId="cc5bd11c-c8f9-4a59-864b-75afdb99f4a3" providerId="ADAL" clId="{DC2E8CDE-17A7-4000-B563-FF8E0999C2B0}" dt="2018-06-26T08:25:55.229" v="334" actId="164"/>
          <ac:spMkLst>
            <pc:docMk/>
            <pc:sldMk cId="3180579656" sldId="259"/>
            <ac:spMk id="10" creationId="{45F827BD-FC39-4EDC-80A3-667028F0E897}"/>
          </ac:spMkLst>
        </pc:spChg>
        <pc:spChg chg="add mod ord">
          <ac:chgData name="LAV Correggio (RE)" userId="cc5bd11c-c8f9-4a59-864b-75afdb99f4a3" providerId="ADAL" clId="{DC2E8CDE-17A7-4000-B563-FF8E0999C2B0}" dt="2018-06-26T08:25:55.229" v="334" actId="164"/>
          <ac:spMkLst>
            <pc:docMk/>
            <pc:sldMk cId="3180579656" sldId="259"/>
            <ac:spMk id="13" creationId="{92BBC6D5-EDB6-4C48-A9E8-A1EB3D02392F}"/>
          </ac:spMkLst>
        </pc:spChg>
        <pc:spChg chg="add mod">
          <ac:chgData name="LAV Correggio (RE)" userId="cc5bd11c-c8f9-4a59-864b-75afdb99f4a3" providerId="ADAL" clId="{DC2E8CDE-17A7-4000-B563-FF8E0999C2B0}" dt="2018-06-26T08:25:55.229" v="334" actId="164"/>
          <ac:spMkLst>
            <pc:docMk/>
            <pc:sldMk cId="3180579656" sldId="259"/>
            <ac:spMk id="14" creationId="{F0511485-AC1D-48D0-8BE3-8274CA8B9ED3}"/>
          </ac:spMkLst>
        </pc:spChg>
        <pc:spChg chg="add mod">
          <ac:chgData name="LAV Correggio (RE)" userId="cc5bd11c-c8f9-4a59-864b-75afdb99f4a3" providerId="ADAL" clId="{DC2E8CDE-17A7-4000-B563-FF8E0999C2B0}" dt="2018-06-26T08:25:55.229" v="334" actId="164"/>
          <ac:spMkLst>
            <pc:docMk/>
            <pc:sldMk cId="3180579656" sldId="259"/>
            <ac:spMk id="15" creationId="{046AA343-F1DD-4743-8A70-77C376A5DB8F}"/>
          </ac:spMkLst>
        </pc:spChg>
        <pc:spChg chg="add mod">
          <ac:chgData name="LAV Correggio (RE)" userId="cc5bd11c-c8f9-4a59-864b-75afdb99f4a3" providerId="ADAL" clId="{DC2E8CDE-17A7-4000-B563-FF8E0999C2B0}" dt="2018-06-26T08:25:55.229" v="334" actId="164"/>
          <ac:spMkLst>
            <pc:docMk/>
            <pc:sldMk cId="3180579656" sldId="259"/>
            <ac:spMk id="16" creationId="{A8CE798E-A706-4071-A6F9-D6F2582027AF}"/>
          </ac:spMkLst>
        </pc:spChg>
        <pc:spChg chg="add mod">
          <ac:chgData name="LAV Correggio (RE)" userId="cc5bd11c-c8f9-4a59-864b-75afdb99f4a3" providerId="ADAL" clId="{DC2E8CDE-17A7-4000-B563-FF8E0999C2B0}" dt="2018-06-26T08:25:55.229" v="334" actId="164"/>
          <ac:spMkLst>
            <pc:docMk/>
            <pc:sldMk cId="3180579656" sldId="259"/>
            <ac:spMk id="18" creationId="{867E0339-D9C1-4A11-95D7-6A4CE0B3D103}"/>
          </ac:spMkLst>
        </pc:spChg>
        <pc:spChg chg="add mod">
          <ac:chgData name="LAV Correggio (RE)" userId="cc5bd11c-c8f9-4a59-864b-75afdb99f4a3" providerId="ADAL" clId="{DC2E8CDE-17A7-4000-B563-FF8E0999C2B0}" dt="2018-06-26T08:25:55.229" v="334" actId="164"/>
          <ac:spMkLst>
            <pc:docMk/>
            <pc:sldMk cId="3180579656" sldId="259"/>
            <ac:spMk id="19" creationId="{9D324B73-3F74-4FF8-B12E-48AE0B32E087}"/>
          </ac:spMkLst>
        </pc:spChg>
        <pc:grpChg chg="add mod">
          <ac:chgData name="LAV Correggio (RE)" userId="cc5bd11c-c8f9-4a59-864b-75afdb99f4a3" providerId="ADAL" clId="{DC2E8CDE-17A7-4000-B563-FF8E0999C2B0}" dt="2018-06-26T08:26:00.211" v="335" actId="1076"/>
          <ac:grpSpMkLst>
            <pc:docMk/>
            <pc:sldMk cId="3180579656" sldId="259"/>
            <ac:grpSpMk id="20" creationId="{45449A8B-ED3A-4253-8E35-30A8A776546A}"/>
          </ac:grpSpMkLst>
        </pc:grpChg>
        <pc:picChg chg="add del mod">
          <ac:chgData name="LAV Correggio (RE)" userId="cc5bd11c-c8f9-4a59-864b-75afdb99f4a3" providerId="ADAL" clId="{DC2E8CDE-17A7-4000-B563-FF8E0999C2B0}" dt="2018-06-26T08:21:41.963" v="134" actId="478"/>
          <ac:picMkLst>
            <pc:docMk/>
            <pc:sldMk cId="3180579656" sldId="259"/>
            <ac:picMk id="7" creationId="{00262421-4800-4ADC-8B6B-CABE6C4C11E1}"/>
          </ac:picMkLst>
        </pc:picChg>
        <pc:cxnChg chg="add mod ord">
          <ac:chgData name="LAV Correggio (RE)" userId="cc5bd11c-c8f9-4a59-864b-75afdb99f4a3" providerId="ADAL" clId="{DC2E8CDE-17A7-4000-B563-FF8E0999C2B0}" dt="2018-06-26T08:25:55.229" v="334" actId="164"/>
          <ac:cxnSpMkLst>
            <pc:docMk/>
            <pc:sldMk cId="3180579656" sldId="259"/>
            <ac:cxnSpMk id="12" creationId="{BB57FE75-4067-4746-934B-CF396FC5F528}"/>
          </ac:cxnSpMkLst>
        </pc:cxnChg>
      </pc:sldChg>
      <pc:sldChg chg="modSp">
        <pc:chgData name="LAV Correggio (RE)" userId="cc5bd11c-c8f9-4a59-864b-75afdb99f4a3" providerId="ADAL" clId="{DC2E8CDE-17A7-4000-B563-FF8E0999C2B0}" dt="2018-06-26T08:49:26.205" v="440" actId="122"/>
        <pc:sldMkLst>
          <pc:docMk/>
          <pc:sldMk cId="539524240" sldId="260"/>
        </pc:sldMkLst>
        <pc:graphicFrameChg chg="mod modGraphic">
          <ac:chgData name="LAV Correggio (RE)" userId="cc5bd11c-c8f9-4a59-864b-75afdb99f4a3" providerId="ADAL" clId="{DC2E8CDE-17A7-4000-B563-FF8E0999C2B0}" dt="2018-06-26T08:49:26.205" v="440" actId="122"/>
          <ac:graphicFrameMkLst>
            <pc:docMk/>
            <pc:sldMk cId="539524240" sldId="260"/>
            <ac:graphicFrameMk id="4" creationId="{9CF2393E-0CD0-4729-A184-DFF754CCF7B9}"/>
          </ac:graphicFrameMkLst>
        </pc:graphicFrameChg>
      </pc:sldChg>
      <pc:sldChg chg="addSp delSp modSp">
        <pc:chgData name="LAV Correggio (RE)" userId="cc5bd11c-c8f9-4a59-864b-75afdb99f4a3" providerId="ADAL" clId="{DC2E8CDE-17A7-4000-B563-FF8E0999C2B0}" dt="2018-06-26T08:52:04.092" v="495" actId="1035"/>
        <pc:sldMkLst>
          <pc:docMk/>
          <pc:sldMk cId="3682284355" sldId="264"/>
        </pc:sldMkLst>
        <pc:spChg chg="add del mod">
          <ac:chgData name="LAV Correggio (RE)" userId="cc5bd11c-c8f9-4a59-864b-75afdb99f4a3" providerId="ADAL" clId="{DC2E8CDE-17A7-4000-B563-FF8E0999C2B0}" dt="2018-06-26T08:48:59.996" v="439" actId="1035"/>
          <ac:spMkLst>
            <pc:docMk/>
            <pc:sldMk cId="3682284355" sldId="264"/>
            <ac:spMk id="2" creationId="{6E66ED20-529B-4A18-BF09-C6C90F150EB4}"/>
          </ac:spMkLst>
        </pc:spChg>
        <pc:spChg chg="add del mod">
          <ac:chgData name="LAV Correggio (RE)" userId="cc5bd11c-c8f9-4a59-864b-75afdb99f4a3" providerId="ADAL" clId="{DC2E8CDE-17A7-4000-B563-FF8E0999C2B0}" dt="2018-06-26T08:48:58.613" v="436" actId="11529"/>
          <ac:spMkLst>
            <pc:docMk/>
            <pc:sldMk cId="3682284355" sldId="264"/>
            <ac:spMk id="3" creationId="{1356F628-527A-45F5-8389-CF871DE0EAE5}"/>
          </ac:spMkLst>
        </pc:spChg>
        <pc:graphicFrameChg chg="mod modGraphic">
          <ac:chgData name="LAV Correggio (RE)" userId="cc5bd11c-c8f9-4a59-864b-75afdb99f4a3" providerId="ADAL" clId="{DC2E8CDE-17A7-4000-B563-FF8E0999C2B0}" dt="2018-06-26T08:52:04.092" v="495" actId="1035"/>
          <ac:graphicFrameMkLst>
            <pc:docMk/>
            <pc:sldMk cId="3682284355" sldId="264"/>
            <ac:graphicFrameMk id="4" creationId="{0759EC51-04A1-476F-A01A-7461B60C5FE4}"/>
          </ac:graphicFrameMkLst>
        </pc:graphicFrameChg>
      </pc:sldChg>
      <pc:sldChg chg="addSp delSp modSp">
        <pc:chgData name="LAV Correggio (RE)" userId="cc5bd11c-c8f9-4a59-864b-75afdb99f4a3" providerId="ADAL" clId="{DC2E8CDE-17A7-4000-B563-FF8E0999C2B0}" dt="2018-06-26T09:50:27.041" v="803" actId="6549"/>
        <pc:sldMkLst>
          <pc:docMk/>
          <pc:sldMk cId="2086114146" sldId="267"/>
        </pc:sldMkLst>
        <pc:spChg chg="mod">
          <ac:chgData name="LAV Correggio (RE)" userId="cc5bd11c-c8f9-4a59-864b-75afdb99f4a3" providerId="ADAL" clId="{DC2E8CDE-17A7-4000-B563-FF8E0999C2B0}" dt="2018-06-26T08:55:34.936" v="519" actId="12"/>
          <ac:spMkLst>
            <pc:docMk/>
            <pc:sldMk cId="2086114146" sldId="267"/>
            <ac:spMk id="3" creationId="{CF46524D-83F8-462B-8967-FC46DA99FE46}"/>
          </ac:spMkLst>
        </pc:spChg>
        <pc:spChg chg="del mod">
          <ac:chgData name="LAV Correggio (RE)" userId="cc5bd11c-c8f9-4a59-864b-75afdb99f4a3" providerId="ADAL" clId="{DC2E8CDE-17A7-4000-B563-FF8E0999C2B0}" dt="2018-06-26T08:55:35.901" v="521" actId="20577"/>
          <ac:spMkLst>
            <pc:docMk/>
            <pc:sldMk cId="2086114146" sldId="267"/>
            <ac:spMk id="4" creationId="{C2B6BACC-1A8A-4206-A8DE-9CCA592B6C7C}"/>
          </ac:spMkLst>
        </pc:spChg>
        <pc:spChg chg="del">
          <ac:chgData name="LAV Correggio (RE)" userId="cc5bd11c-c8f9-4a59-864b-75afdb99f4a3" providerId="ADAL" clId="{DC2E8CDE-17A7-4000-B563-FF8E0999C2B0}" dt="2018-06-26T08:51:08.156" v="448" actId="478"/>
          <ac:spMkLst>
            <pc:docMk/>
            <pc:sldMk cId="2086114146" sldId="267"/>
            <ac:spMk id="5" creationId="{CD01C765-C8FF-4CF8-81B3-176CA3D15984}"/>
          </ac:spMkLst>
        </pc:spChg>
        <pc:spChg chg="del mod">
          <ac:chgData name="LAV Correggio (RE)" userId="cc5bd11c-c8f9-4a59-864b-75afdb99f4a3" providerId="ADAL" clId="{DC2E8CDE-17A7-4000-B563-FF8E0999C2B0}" dt="2018-06-26T08:54:51.193" v="502" actId="478"/>
          <ac:spMkLst>
            <pc:docMk/>
            <pc:sldMk cId="2086114146" sldId="267"/>
            <ac:spMk id="6" creationId="{D741A238-7DCF-4040-8137-70D41EA65367}"/>
          </ac:spMkLst>
        </pc:spChg>
        <pc:spChg chg="add del mod">
          <ac:chgData name="LAV Correggio (RE)" userId="cc5bd11c-c8f9-4a59-864b-75afdb99f4a3" providerId="ADAL" clId="{DC2E8CDE-17A7-4000-B563-FF8E0999C2B0}" dt="2018-06-26T08:51:00.199" v="446" actId="478"/>
          <ac:spMkLst>
            <pc:docMk/>
            <pc:sldMk cId="2086114146" sldId="267"/>
            <ac:spMk id="7" creationId="{962D5668-E34A-4A78-AFF5-CE8AA6E3BBEC}"/>
          </ac:spMkLst>
        </pc:spChg>
        <pc:spChg chg="add del mod">
          <ac:chgData name="LAV Correggio (RE)" userId="cc5bd11c-c8f9-4a59-864b-75afdb99f4a3" providerId="ADAL" clId="{DC2E8CDE-17A7-4000-B563-FF8E0999C2B0}" dt="2018-06-26T08:55:21.198" v="509" actId="27636"/>
          <ac:spMkLst>
            <pc:docMk/>
            <pc:sldMk cId="2086114146" sldId="267"/>
            <ac:spMk id="8" creationId="{FE929398-A285-44F6-B9C5-EDEA46F3F6A6}"/>
          </ac:spMkLst>
        </pc:spChg>
        <pc:spChg chg="add del mod">
          <ac:chgData name="LAV Correggio (RE)" userId="cc5bd11c-c8f9-4a59-864b-75afdb99f4a3" providerId="ADAL" clId="{DC2E8CDE-17A7-4000-B563-FF8E0999C2B0}" dt="2018-06-26T08:54:53.917" v="503" actId="478"/>
          <ac:spMkLst>
            <pc:docMk/>
            <pc:sldMk cId="2086114146" sldId="267"/>
            <ac:spMk id="10" creationId="{40DEF270-12B9-4569-B668-FA46A2627203}"/>
          </ac:spMkLst>
        </pc:spChg>
        <pc:spChg chg="add mod">
          <ac:chgData name="LAV Correggio (RE)" userId="cc5bd11c-c8f9-4a59-864b-75afdb99f4a3" providerId="ADAL" clId="{DC2E8CDE-17A7-4000-B563-FF8E0999C2B0}" dt="2018-06-26T09:50:27.041" v="803" actId="6549"/>
          <ac:spMkLst>
            <pc:docMk/>
            <pc:sldMk cId="2086114146" sldId="267"/>
            <ac:spMk id="11" creationId="{E34B6D7F-B150-41DB-8ABA-33C332315B05}"/>
          </ac:spMkLst>
        </pc:spChg>
      </pc:sldChg>
      <pc:sldChg chg="addSp delSp modSp modTransition">
        <pc:chgData name="LAV Correggio (RE)" userId="cc5bd11c-c8f9-4a59-864b-75afdb99f4a3" providerId="ADAL" clId="{DC2E8CDE-17A7-4000-B563-FF8E0999C2B0}" dt="2018-06-26T09:15:17.510" v="637" actId="14100"/>
        <pc:sldMkLst>
          <pc:docMk/>
          <pc:sldMk cId="3748089557" sldId="268"/>
        </pc:sldMkLst>
        <pc:spChg chg="mod">
          <ac:chgData name="LAV Correggio (RE)" userId="cc5bd11c-c8f9-4a59-864b-75afdb99f4a3" providerId="ADAL" clId="{DC2E8CDE-17A7-4000-B563-FF8E0999C2B0}" dt="2018-06-26T09:12:30.748" v="633" actId="14100"/>
          <ac:spMkLst>
            <pc:docMk/>
            <pc:sldMk cId="3748089557" sldId="268"/>
            <ac:spMk id="3" creationId="{21307249-3676-49EA-B94B-B93C8C3F4063}"/>
          </ac:spMkLst>
        </pc:spChg>
        <pc:spChg chg="mod">
          <ac:chgData name="LAV Correggio (RE)" userId="cc5bd11c-c8f9-4a59-864b-75afdb99f4a3" providerId="ADAL" clId="{DC2E8CDE-17A7-4000-B563-FF8E0999C2B0}" dt="2018-06-26T09:12:58.143" v="634" actId="123"/>
          <ac:spMkLst>
            <pc:docMk/>
            <pc:sldMk cId="3748089557" sldId="268"/>
            <ac:spMk id="4" creationId="{4841D4AE-1E58-4309-A832-B9C22A09FCC3}"/>
          </ac:spMkLst>
        </pc:spChg>
        <pc:spChg chg="mod">
          <ac:chgData name="LAV Correggio (RE)" userId="cc5bd11c-c8f9-4a59-864b-75afdb99f4a3" providerId="ADAL" clId="{DC2E8CDE-17A7-4000-B563-FF8E0999C2B0}" dt="2018-06-26T09:12:23.701" v="632" actId="14100"/>
          <ac:spMkLst>
            <pc:docMk/>
            <pc:sldMk cId="3748089557" sldId="268"/>
            <ac:spMk id="5" creationId="{0E6B8C8D-097F-4431-9844-77A72E984F10}"/>
          </ac:spMkLst>
        </pc:spChg>
        <pc:spChg chg="del mod">
          <ac:chgData name="LAV Correggio (RE)" userId="cc5bd11c-c8f9-4a59-864b-75afdb99f4a3" providerId="ADAL" clId="{DC2E8CDE-17A7-4000-B563-FF8E0999C2B0}" dt="2018-06-26T09:00:12.549" v="582" actId="478"/>
          <ac:spMkLst>
            <pc:docMk/>
            <pc:sldMk cId="3748089557" sldId="268"/>
            <ac:spMk id="6" creationId="{1F5C282E-8D69-438C-979D-4567DC591591}"/>
          </ac:spMkLst>
        </pc:spChg>
        <pc:spChg chg="add mod">
          <ac:chgData name="LAV Correggio (RE)" userId="cc5bd11c-c8f9-4a59-864b-75afdb99f4a3" providerId="ADAL" clId="{DC2E8CDE-17A7-4000-B563-FF8E0999C2B0}" dt="2018-06-26T09:15:17.510" v="637" actId="14100"/>
          <ac:spMkLst>
            <pc:docMk/>
            <pc:sldMk cId="3748089557" sldId="268"/>
            <ac:spMk id="7" creationId="{16C76263-71B1-40FD-9AA3-940C1E0AD96C}"/>
          </ac:spMkLst>
        </pc:spChg>
      </pc:sldChg>
      <pc:sldChg chg="addSp delSp modSp">
        <pc:chgData name="LAV Correggio (RE)" userId="cc5bd11c-c8f9-4a59-864b-75afdb99f4a3" providerId="ADAL" clId="{DC2E8CDE-17A7-4000-B563-FF8E0999C2B0}" dt="2018-06-26T09:24:45.842" v="680" actId="2696"/>
        <pc:sldMkLst>
          <pc:docMk/>
          <pc:sldMk cId="2217791040" sldId="269"/>
        </pc:sldMkLst>
        <pc:spChg chg="add del">
          <ac:chgData name="LAV Correggio (RE)" userId="cc5bd11c-c8f9-4a59-864b-75afdb99f4a3" providerId="ADAL" clId="{DC2E8CDE-17A7-4000-B563-FF8E0999C2B0}" dt="2018-06-26T09:24:45.842" v="680" actId="2696"/>
          <ac:spMkLst>
            <pc:docMk/>
            <pc:sldMk cId="2217791040" sldId="269"/>
            <ac:spMk id="3" creationId="{1F02F1D9-D980-4088-A574-1BFC5FFB5A57}"/>
          </ac:spMkLst>
        </pc:spChg>
        <pc:spChg chg="add del mod">
          <ac:chgData name="LAV Correggio (RE)" userId="cc5bd11c-c8f9-4a59-864b-75afdb99f4a3" providerId="ADAL" clId="{DC2E8CDE-17A7-4000-B563-FF8E0999C2B0}" dt="2018-06-26T09:24:45.842" v="680" actId="2696"/>
          <ac:spMkLst>
            <pc:docMk/>
            <pc:sldMk cId="2217791040" sldId="269"/>
            <ac:spMk id="4" creationId="{4818CE2A-5599-4E59-BA2C-816AB9447274}"/>
          </ac:spMkLst>
        </pc:spChg>
      </pc:sldChg>
      <pc:sldChg chg="addSp modSp">
        <pc:chgData name="LAV Correggio (RE)" userId="cc5bd11c-c8f9-4a59-864b-75afdb99f4a3" providerId="ADAL" clId="{DC2E8CDE-17A7-4000-B563-FF8E0999C2B0}" dt="2018-06-26T10:15:37.927" v="985" actId="1038"/>
        <pc:sldMkLst>
          <pc:docMk/>
          <pc:sldMk cId="2245085234" sldId="271"/>
        </pc:sldMkLst>
        <pc:spChg chg="mod">
          <ac:chgData name="LAV Correggio (RE)" userId="cc5bd11c-c8f9-4a59-864b-75afdb99f4a3" providerId="ADAL" clId="{DC2E8CDE-17A7-4000-B563-FF8E0999C2B0}" dt="2018-06-26T09:27:02.735" v="733" actId="113"/>
          <ac:spMkLst>
            <pc:docMk/>
            <pc:sldMk cId="2245085234" sldId="271"/>
            <ac:spMk id="2" creationId="{DF4763C4-0C0C-4CE6-BEFB-0314AB63CDBC}"/>
          </ac:spMkLst>
        </pc:spChg>
        <pc:spChg chg="mod">
          <ac:chgData name="LAV Correggio (RE)" userId="cc5bd11c-c8f9-4a59-864b-75afdb99f4a3" providerId="ADAL" clId="{DC2E8CDE-17A7-4000-B563-FF8E0999C2B0}" dt="2018-06-26T09:54:31.051" v="818" actId="255"/>
          <ac:spMkLst>
            <pc:docMk/>
            <pc:sldMk cId="2245085234" sldId="271"/>
            <ac:spMk id="3" creationId="{298BF176-0337-4A46-95AE-9CA34707552B}"/>
          </ac:spMkLst>
        </pc:spChg>
        <pc:spChg chg="add mod">
          <ac:chgData name="LAV Correggio (RE)" userId="cc5bd11c-c8f9-4a59-864b-75afdb99f4a3" providerId="ADAL" clId="{DC2E8CDE-17A7-4000-B563-FF8E0999C2B0}" dt="2018-06-26T09:55:17.921" v="827" actId="14100"/>
          <ac:spMkLst>
            <pc:docMk/>
            <pc:sldMk cId="2245085234" sldId="271"/>
            <ac:spMk id="4" creationId="{B9D9D0F7-29CF-4315-AFFC-01635C29AA4B}"/>
          </ac:spMkLst>
        </pc:spChg>
        <pc:picChg chg="mod">
          <ac:chgData name="LAV Correggio (RE)" userId="cc5bd11c-c8f9-4a59-864b-75afdb99f4a3" providerId="ADAL" clId="{DC2E8CDE-17A7-4000-B563-FF8E0999C2B0}" dt="2018-06-26T10:15:37.927" v="985" actId="1038"/>
          <ac:picMkLst>
            <pc:docMk/>
            <pc:sldMk cId="2245085234" sldId="271"/>
            <ac:picMk id="2050" creationId="{EF2A5EE3-71E9-4F21-B646-6E23D0A25BD6}"/>
          </ac:picMkLst>
        </pc:picChg>
      </pc:sldChg>
      <pc:sldChg chg="setBg">
        <pc:chgData name="LAV Correggio (RE)" userId="cc5bd11c-c8f9-4a59-864b-75afdb99f4a3" providerId="ADAL" clId="{DC2E8CDE-17A7-4000-B563-FF8E0999C2B0}" dt="2018-06-26T09:58:49.392" v="837" actId="1038"/>
        <pc:sldMkLst>
          <pc:docMk/>
          <pc:sldMk cId="2418783346" sldId="274"/>
        </pc:sldMkLst>
      </pc:sldChg>
      <pc:sldChg chg="modSp">
        <pc:chgData name="LAV Correggio (RE)" userId="cc5bd11c-c8f9-4a59-864b-75afdb99f4a3" providerId="ADAL" clId="{DC2E8CDE-17A7-4000-B563-FF8E0999C2B0}" dt="2018-06-26T09:50:09.646" v="802" actId="20577"/>
        <pc:sldMkLst>
          <pc:docMk/>
          <pc:sldMk cId="4006848824" sldId="276"/>
        </pc:sldMkLst>
        <pc:spChg chg="mod">
          <ac:chgData name="LAV Correggio (RE)" userId="cc5bd11c-c8f9-4a59-864b-75afdb99f4a3" providerId="ADAL" clId="{DC2E8CDE-17A7-4000-B563-FF8E0999C2B0}" dt="2018-06-26T09:50:09.646" v="802" actId="20577"/>
          <ac:spMkLst>
            <pc:docMk/>
            <pc:sldMk cId="4006848824" sldId="276"/>
            <ac:spMk id="2" creationId="{88FA6D87-5398-4C56-881E-92016F5752CB}"/>
          </ac:spMkLst>
        </pc:spChg>
        <pc:spChg chg="mod">
          <ac:chgData name="LAV Correggio (RE)" userId="cc5bd11c-c8f9-4a59-864b-75afdb99f4a3" providerId="ADAL" clId="{DC2E8CDE-17A7-4000-B563-FF8E0999C2B0}" dt="2018-06-26T08:47:36.749" v="426" actId="6549"/>
          <ac:spMkLst>
            <pc:docMk/>
            <pc:sldMk cId="4006848824" sldId="276"/>
            <ac:spMk id="3" creationId="{84F87E62-F363-47E7-AFA4-CC2B74096AE7}"/>
          </ac:spMkLst>
        </pc:spChg>
      </pc:sldChg>
      <pc:sldChg chg="modSp">
        <pc:chgData name="LAV Correggio (RE)" userId="cc5bd11c-c8f9-4a59-864b-75afdb99f4a3" providerId="ADAL" clId="{DC2E8CDE-17A7-4000-B563-FF8E0999C2B0}" dt="2018-06-26T10:13:03.583" v="949" actId="20577"/>
        <pc:sldMkLst>
          <pc:docMk/>
          <pc:sldMk cId="2984015824" sldId="277"/>
        </pc:sldMkLst>
        <pc:spChg chg="mod">
          <ac:chgData name="LAV Correggio (RE)" userId="cc5bd11c-c8f9-4a59-864b-75afdb99f4a3" providerId="ADAL" clId="{DC2E8CDE-17A7-4000-B563-FF8E0999C2B0}" dt="2018-06-26T10:13:03.583" v="949" actId="20577"/>
          <ac:spMkLst>
            <pc:docMk/>
            <pc:sldMk cId="2984015824" sldId="277"/>
            <ac:spMk id="2" creationId="{EB1E2987-89FA-47EA-B0F7-6BF40B7FFFFC}"/>
          </ac:spMkLst>
        </pc:spChg>
      </pc:sldChg>
      <pc:sldChg chg="modSp">
        <pc:chgData name="LAV Correggio (RE)" userId="cc5bd11c-c8f9-4a59-864b-75afdb99f4a3" providerId="ADAL" clId="{DC2E8CDE-17A7-4000-B563-FF8E0999C2B0}" dt="2018-06-26T10:12:56.919" v="935" actId="20577"/>
        <pc:sldMkLst>
          <pc:docMk/>
          <pc:sldMk cId="1253141098" sldId="278"/>
        </pc:sldMkLst>
        <pc:spChg chg="mod">
          <ac:chgData name="LAV Correggio (RE)" userId="cc5bd11c-c8f9-4a59-864b-75afdb99f4a3" providerId="ADAL" clId="{DC2E8CDE-17A7-4000-B563-FF8E0999C2B0}" dt="2018-06-26T10:12:56.919" v="935" actId="20577"/>
          <ac:spMkLst>
            <pc:docMk/>
            <pc:sldMk cId="1253141098" sldId="278"/>
            <ac:spMk id="2" creationId="{66D927AB-8297-4CE7-8EFF-7F39A0AF3690}"/>
          </ac:spMkLst>
        </pc:spChg>
        <pc:spChg chg="mod">
          <ac:chgData name="LAV Correggio (RE)" userId="cc5bd11c-c8f9-4a59-864b-75afdb99f4a3" providerId="ADAL" clId="{DC2E8CDE-17A7-4000-B563-FF8E0999C2B0}" dt="2018-06-26T09:19:39.861" v="646" actId="12"/>
          <ac:spMkLst>
            <pc:docMk/>
            <pc:sldMk cId="1253141098" sldId="278"/>
            <ac:spMk id="3" creationId="{A4F80BC6-A199-4FA2-A42D-79740E438CEA}"/>
          </ac:spMkLst>
        </pc:spChg>
      </pc:sldChg>
      <pc:sldChg chg="addSp delSp modSp">
        <pc:chgData name="LAV Correggio (RE)" userId="cc5bd11c-c8f9-4a59-864b-75afdb99f4a3" providerId="ADAL" clId="{DC2E8CDE-17A7-4000-B563-FF8E0999C2B0}" dt="2018-06-26T10:13:18.032" v="974" actId="20577"/>
        <pc:sldMkLst>
          <pc:docMk/>
          <pc:sldMk cId="1230395652" sldId="279"/>
        </pc:sldMkLst>
        <pc:spChg chg="mod">
          <ac:chgData name="LAV Correggio (RE)" userId="cc5bd11c-c8f9-4a59-864b-75afdb99f4a3" providerId="ADAL" clId="{DC2E8CDE-17A7-4000-B563-FF8E0999C2B0}" dt="2018-06-26T10:13:18.032" v="974" actId="20577"/>
          <ac:spMkLst>
            <pc:docMk/>
            <pc:sldMk cId="1230395652" sldId="279"/>
            <ac:spMk id="2" creationId="{A513286D-F4A8-4BB2-A2CB-EBEC8206F016}"/>
          </ac:spMkLst>
        </pc:spChg>
        <pc:spChg chg="mod">
          <ac:chgData name="LAV Correggio (RE)" userId="cc5bd11c-c8f9-4a59-864b-75afdb99f4a3" providerId="ADAL" clId="{DC2E8CDE-17A7-4000-B563-FF8E0999C2B0}" dt="2018-06-26T10:04:24.559" v="885" actId="14100"/>
          <ac:spMkLst>
            <pc:docMk/>
            <pc:sldMk cId="1230395652" sldId="279"/>
            <ac:spMk id="3" creationId="{93EDEBF3-6CAA-445D-9524-A892930597DA}"/>
          </ac:spMkLst>
        </pc:spChg>
        <pc:spChg chg="add mod">
          <ac:chgData name="LAV Correggio (RE)" userId="cc5bd11c-c8f9-4a59-864b-75afdb99f4a3" providerId="ADAL" clId="{DC2E8CDE-17A7-4000-B563-FF8E0999C2B0}" dt="2018-06-26T09:47:31.141" v="782" actId="123"/>
          <ac:spMkLst>
            <pc:docMk/>
            <pc:sldMk cId="1230395652" sldId="279"/>
            <ac:spMk id="4" creationId="{F64081E5-DD22-4B51-AB01-1865467CCCBE}"/>
          </ac:spMkLst>
        </pc:spChg>
        <pc:spChg chg="add mod">
          <ac:chgData name="LAV Correggio (RE)" userId="cc5bd11c-c8f9-4a59-864b-75afdb99f4a3" providerId="ADAL" clId="{DC2E8CDE-17A7-4000-B563-FF8E0999C2B0}" dt="2018-06-26T09:48:50.442" v="784" actId="14100"/>
          <ac:spMkLst>
            <pc:docMk/>
            <pc:sldMk cId="1230395652" sldId="279"/>
            <ac:spMk id="5" creationId="{9379764B-C2C1-4726-9BC5-6F4565289B4F}"/>
          </ac:spMkLst>
        </pc:spChg>
        <pc:picChg chg="add del mod">
          <ac:chgData name="LAV Correggio (RE)" userId="cc5bd11c-c8f9-4a59-864b-75afdb99f4a3" providerId="ADAL" clId="{DC2E8CDE-17A7-4000-B563-FF8E0999C2B0}" dt="2018-06-26T09:21:49.560" v="665" actId="20577"/>
          <ac:picMkLst>
            <pc:docMk/>
            <pc:sldMk cId="1230395652" sldId="279"/>
            <ac:picMk id="1026" creationId="{DE1279EA-5044-4AEE-91A6-F2E3A1E19043}"/>
          </ac:picMkLst>
        </pc:picChg>
        <pc:picChg chg="add mod">
          <ac:chgData name="LAV Correggio (RE)" userId="cc5bd11c-c8f9-4a59-864b-75afdb99f4a3" providerId="ADAL" clId="{DC2E8CDE-17A7-4000-B563-FF8E0999C2B0}" dt="2018-06-26T10:04:21.438" v="884" actId="1037"/>
          <ac:picMkLst>
            <pc:docMk/>
            <pc:sldMk cId="1230395652" sldId="279"/>
            <ac:picMk id="1028" creationId="{9DBB450C-2469-49A9-8178-C97AC98F67F1}"/>
          </ac:picMkLst>
        </pc:picChg>
      </pc:sldChg>
      <pc:sldChg chg="modSp">
        <pc:chgData name="LAV Correggio (RE)" userId="cc5bd11c-c8f9-4a59-864b-75afdb99f4a3" providerId="ADAL" clId="{DC2E8CDE-17A7-4000-B563-FF8E0999C2B0}" dt="2018-06-26T09:35:53.840" v="752" actId="20577"/>
        <pc:sldMkLst>
          <pc:docMk/>
          <pc:sldMk cId="2472109707" sldId="280"/>
        </pc:sldMkLst>
        <pc:spChg chg="mod">
          <ac:chgData name="LAV Correggio (RE)" userId="cc5bd11c-c8f9-4a59-864b-75afdb99f4a3" providerId="ADAL" clId="{DC2E8CDE-17A7-4000-B563-FF8E0999C2B0}" dt="2018-06-26T09:35:53.840" v="752" actId="20577"/>
          <ac:spMkLst>
            <pc:docMk/>
            <pc:sldMk cId="2472109707" sldId="280"/>
            <ac:spMk id="3" creationId="{3BAC99F9-CCDA-440E-9EB7-E068CFB9A2E1}"/>
          </ac:spMkLst>
        </pc:spChg>
      </pc:sldChg>
      <pc:sldChg chg="modSp">
        <pc:chgData name="LAV Correggio (RE)" userId="cc5bd11c-c8f9-4a59-864b-75afdb99f4a3" providerId="ADAL" clId="{DC2E8CDE-17A7-4000-B563-FF8E0999C2B0}" dt="2018-06-26T10:01:29.398" v="847" actId="1076"/>
        <pc:sldMkLst>
          <pc:docMk/>
          <pc:sldMk cId="3969585380" sldId="282"/>
        </pc:sldMkLst>
        <pc:picChg chg="mod modCrop">
          <ac:chgData name="LAV Correggio (RE)" userId="cc5bd11c-c8f9-4a59-864b-75afdb99f4a3" providerId="ADAL" clId="{DC2E8CDE-17A7-4000-B563-FF8E0999C2B0}" dt="2018-06-26T10:01:29.398" v="847" actId="1076"/>
          <ac:picMkLst>
            <pc:docMk/>
            <pc:sldMk cId="3969585380" sldId="282"/>
            <ac:picMk id="18" creationId="{150659A1-C09C-444B-A717-E5A35E5336C0}"/>
          </ac:picMkLst>
        </pc:picChg>
      </pc:sldChg>
      <pc:sldChg chg="modSp">
        <pc:chgData name="LAV Correggio (RE)" userId="cc5bd11c-c8f9-4a59-864b-75afdb99f4a3" providerId="ADAL" clId="{DC2E8CDE-17A7-4000-B563-FF8E0999C2B0}" dt="2018-06-26T10:00:27.958" v="845" actId="14734"/>
        <pc:sldMkLst>
          <pc:docMk/>
          <pc:sldMk cId="3666286370" sldId="283"/>
        </pc:sldMkLst>
        <pc:graphicFrameChg chg="mod modGraphic">
          <ac:chgData name="LAV Correggio (RE)" userId="cc5bd11c-c8f9-4a59-864b-75afdb99f4a3" providerId="ADAL" clId="{DC2E8CDE-17A7-4000-B563-FF8E0999C2B0}" dt="2018-06-26T10:00:27.958" v="845" actId="14734"/>
          <ac:graphicFrameMkLst>
            <pc:docMk/>
            <pc:sldMk cId="3666286370" sldId="283"/>
            <ac:graphicFrameMk id="4" creationId="{0768AFBF-B14C-47B6-890A-0D92C57C2057}"/>
          </ac:graphicFrameMkLst>
        </pc:graphicFrameChg>
      </pc:sldChg>
      <pc:sldMasterChg chg="modSp">
        <pc:chgData name="LAV Correggio (RE)" userId="cc5bd11c-c8f9-4a59-864b-75afdb99f4a3" providerId="ADAL" clId="{DC2E8CDE-17A7-4000-B563-FF8E0999C2B0}" dt="2018-06-26T09:47:21.537" v="781" actId="123"/>
        <pc:sldMasterMkLst>
          <pc:docMk/>
          <pc:sldMasterMk cId="3625414890" sldId="2147483669"/>
        </pc:sldMasterMkLst>
        <pc:spChg chg="mod">
          <ac:chgData name="LAV Correggio (RE)" userId="cc5bd11c-c8f9-4a59-864b-75afdb99f4a3" providerId="ADAL" clId="{DC2E8CDE-17A7-4000-B563-FF8E0999C2B0}" dt="2018-06-26T09:47:21.537" v="781" actId="123"/>
          <ac:spMkLst>
            <pc:docMk/>
            <pc:sldMasterMk cId="3625414890" sldId="2147483669"/>
            <ac:spMk id="3" creationId="{00000000-0000-0000-0000-000000000000}"/>
          </ac:spMkLst>
        </pc:spChg>
        <pc:picChg chg="mod">
          <ac:chgData name="LAV Correggio (RE)" userId="cc5bd11c-c8f9-4a59-864b-75afdb99f4a3" providerId="ADAL" clId="{DC2E8CDE-17A7-4000-B563-FF8E0999C2B0}" dt="2018-06-26T09:47:14.049" v="780" actId="1076"/>
          <ac:picMkLst>
            <pc:docMk/>
            <pc:sldMasterMk cId="3625414890" sldId="2147483669"/>
            <ac:picMk id="7" creationId="{00000000-0000-0000-0000-000000000000}"/>
          </ac:picMkLst>
        </pc:picChg>
      </pc:sldMasterChg>
    </pc:docChg>
  </pc:docChgLst>
  <pc:docChgLst>
    <pc:chgData name="LAV Correggio (RE)" userId="cc5bd11c-c8f9-4a59-864b-75afdb99f4a3" providerId="ADAL" clId="{B35CB485-0A2D-4490-8BF6-E1F3F4CE51BF}"/>
    <pc:docChg chg="custSel modSld">
      <pc:chgData name="LAV Correggio (RE)" userId="cc5bd11c-c8f9-4a59-864b-75afdb99f4a3" providerId="ADAL" clId="{B35CB485-0A2D-4490-8BF6-E1F3F4CE51BF}" dt="2018-06-25T16:12:10.633" v="64" actId="1076"/>
      <pc:docMkLst>
        <pc:docMk/>
      </pc:docMkLst>
      <pc:sldChg chg="delSp">
        <pc:chgData name="LAV Correggio (RE)" userId="cc5bd11c-c8f9-4a59-864b-75afdb99f4a3" providerId="ADAL" clId="{B35CB485-0A2D-4490-8BF6-E1F3F4CE51BF}" dt="2018-06-25T15:58:34.639" v="0" actId="478"/>
        <pc:sldMkLst>
          <pc:docMk/>
          <pc:sldMk cId="539524240" sldId="260"/>
        </pc:sldMkLst>
        <pc:picChg chg="del">
          <ac:chgData name="LAV Correggio (RE)" userId="cc5bd11c-c8f9-4a59-864b-75afdb99f4a3" providerId="ADAL" clId="{B35CB485-0A2D-4490-8BF6-E1F3F4CE51BF}" dt="2018-06-25T15:58:34.639" v="0" actId="478"/>
          <ac:picMkLst>
            <pc:docMk/>
            <pc:sldMk cId="539524240" sldId="260"/>
            <ac:picMk id="5" creationId="{56B1F495-731A-4B4C-B4E1-BFDB4E3C8C4D}"/>
          </ac:picMkLst>
        </pc:picChg>
      </pc:sldChg>
      <pc:sldChg chg="modSp">
        <pc:chgData name="LAV Correggio (RE)" userId="cc5bd11c-c8f9-4a59-864b-75afdb99f4a3" providerId="ADAL" clId="{B35CB485-0A2D-4490-8BF6-E1F3F4CE51BF}" dt="2018-06-25T15:59:23.615" v="10" actId="14100"/>
        <pc:sldMkLst>
          <pc:docMk/>
          <pc:sldMk cId="1471732232" sldId="261"/>
        </pc:sldMkLst>
        <pc:graphicFrameChg chg="mod">
          <ac:chgData name="LAV Correggio (RE)" userId="cc5bd11c-c8f9-4a59-864b-75afdb99f4a3" providerId="ADAL" clId="{B35CB485-0A2D-4490-8BF6-E1F3F4CE51BF}" dt="2018-06-25T15:59:23.615" v="10" actId="14100"/>
          <ac:graphicFrameMkLst>
            <pc:docMk/>
            <pc:sldMk cId="1471732232" sldId="261"/>
            <ac:graphicFrameMk id="4" creationId="{96DA206C-0A33-4587-8BC7-9061D3ECA084}"/>
          </ac:graphicFrameMkLst>
        </pc:graphicFrameChg>
      </pc:sldChg>
      <pc:sldChg chg="delSp modSp">
        <pc:chgData name="LAV Correggio (RE)" userId="cc5bd11c-c8f9-4a59-864b-75afdb99f4a3" providerId="ADAL" clId="{B35CB485-0A2D-4490-8BF6-E1F3F4CE51BF}" dt="2018-06-25T16:12:10.633" v="64" actId="1076"/>
        <pc:sldMkLst>
          <pc:docMk/>
          <pc:sldMk cId="2245085234" sldId="271"/>
        </pc:sldMkLst>
        <pc:picChg chg="del">
          <ac:chgData name="LAV Correggio (RE)" userId="cc5bd11c-c8f9-4a59-864b-75afdb99f4a3" providerId="ADAL" clId="{B35CB485-0A2D-4490-8BF6-E1F3F4CE51BF}" dt="2018-06-25T16:05:53.615" v="61" actId="478"/>
          <ac:picMkLst>
            <pc:docMk/>
            <pc:sldMk cId="2245085234" sldId="271"/>
            <ac:picMk id="4" creationId="{4C113C50-8A97-4E2D-881D-E9DCE9DACDBA}"/>
          </ac:picMkLst>
        </pc:picChg>
        <pc:picChg chg="mod">
          <ac:chgData name="LAV Correggio (RE)" userId="cc5bd11c-c8f9-4a59-864b-75afdb99f4a3" providerId="ADAL" clId="{B35CB485-0A2D-4490-8BF6-E1F3F4CE51BF}" dt="2018-06-25T16:12:10.633" v="64" actId="1076"/>
          <ac:picMkLst>
            <pc:docMk/>
            <pc:sldMk cId="2245085234" sldId="271"/>
            <ac:picMk id="2050" creationId="{EF2A5EE3-71E9-4F21-B646-6E23D0A25BD6}"/>
          </ac:picMkLst>
        </pc:picChg>
      </pc:sldChg>
      <pc:sldChg chg="modSp">
        <pc:chgData name="LAV Correggio (RE)" userId="cc5bd11c-c8f9-4a59-864b-75afdb99f4a3" providerId="ADAL" clId="{B35CB485-0A2D-4490-8BF6-E1F3F4CE51BF}" dt="2018-06-25T16:02:15.601" v="56" actId="20577"/>
        <pc:sldMkLst>
          <pc:docMk/>
          <pc:sldMk cId="1544256228" sldId="272"/>
        </pc:sldMkLst>
        <pc:spChg chg="mod">
          <ac:chgData name="LAV Correggio (RE)" userId="cc5bd11c-c8f9-4a59-864b-75afdb99f4a3" providerId="ADAL" clId="{B35CB485-0A2D-4490-8BF6-E1F3F4CE51BF}" dt="2018-06-25T16:02:15.601" v="56" actId="20577"/>
          <ac:spMkLst>
            <pc:docMk/>
            <pc:sldMk cId="1544256228" sldId="272"/>
            <ac:spMk id="3" creationId="{820A24FC-9089-4097-A522-2762405D6F0B}"/>
          </ac:spMkLst>
        </pc:spChg>
      </pc:sldChg>
      <pc:sldChg chg="modSp">
        <pc:chgData name="LAV Correggio (RE)" userId="cc5bd11c-c8f9-4a59-864b-75afdb99f4a3" providerId="ADAL" clId="{B35CB485-0A2D-4490-8BF6-E1F3F4CE51BF}" dt="2018-06-25T16:00:25.499" v="12" actId="20577"/>
        <pc:sldMkLst>
          <pc:docMk/>
          <pc:sldMk cId="4006848824" sldId="276"/>
        </pc:sldMkLst>
        <pc:spChg chg="mod">
          <ac:chgData name="LAV Correggio (RE)" userId="cc5bd11c-c8f9-4a59-864b-75afdb99f4a3" providerId="ADAL" clId="{B35CB485-0A2D-4490-8BF6-E1F3F4CE51BF}" dt="2018-06-25T16:00:25.499" v="12" actId="20577"/>
          <ac:spMkLst>
            <pc:docMk/>
            <pc:sldMk cId="4006848824" sldId="276"/>
            <ac:spMk id="3" creationId="{84F87E62-F363-47E7-AFA4-CC2B74096AE7}"/>
          </ac:spMkLst>
        </pc:spChg>
      </pc:sldChg>
      <pc:sldChg chg="modSp">
        <pc:chgData name="LAV Correggio (RE)" userId="cc5bd11c-c8f9-4a59-864b-75afdb99f4a3" providerId="ADAL" clId="{B35CB485-0A2D-4490-8BF6-E1F3F4CE51BF}" dt="2018-06-25T16:02:55.532" v="60" actId="13239"/>
        <pc:sldMkLst>
          <pc:docMk/>
          <pc:sldMk cId="3666286370" sldId="283"/>
        </pc:sldMkLst>
        <pc:graphicFrameChg chg="mod modGraphic">
          <ac:chgData name="LAV Correggio (RE)" userId="cc5bd11c-c8f9-4a59-864b-75afdb99f4a3" providerId="ADAL" clId="{B35CB485-0A2D-4490-8BF6-E1F3F4CE51BF}" dt="2018-06-25T16:02:55.532" v="60" actId="13239"/>
          <ac:graphicFrameMkLst>
            <pc:docMk/>
            <pc:sldMk cId="3666286370" sldId="283"/>
            <ac:graphicFrameMk id="4" creationId="{0768AFBF-B14C-47B6-890A-0D92C57C2057}"/>
          </ac:graphicFrameMkLst>
        </pc:graphicFrameChg>
      </pc:sldChg>
    </pc:docChg>
  </pc:docChgLst>
  <pc:docChgLst>
    <pc:chgData name="LAV Correggio (RE)" userId="cc5bd11c-c8f9-4a59-864b-75afdb99f4a3" providerId="ADAL" clId="{2ECCE7C9-D7EB-4967-8FB1-25BAC3417349}"/>
    <pc:docChg chg="undo custSel addSld modSld sldOrd">
      <pc:chgData name="LAV Correggio (RE)" userId="cc5bd11c-c8f9-4a59-864b-75afdb99f4a3" providerId="ADAL" clId="{2ECCE7C9-D7EB-4967-8FB1-25BAC3417349}" dt="2018-06-27T14:21:54.689" v="324" actId="20577"/>
      <pc:docMkLst>
        <pc:docMk/>
      </pc:docMkLst>
      <pc:sldChg chg="modSp">
        <pc:chgData name="LAV Correggio (RE)" userId="cc5bd11c-c8f9-4a59-864b-75afdb99f4a3" providerId="ADAL" clId="{2ECCE7C9-D7EB-4967-8FB1-25BAC3417349}" dt="2018-06-27T08:54:28.912" v="36" actId="27636"/>
        <pc:sldMkLst>
          <pc:docMk/>
          <pc:sldMk cId="4176153052" sldId="258"/>
        </pc:sldMkLst>
        <pc:spChg chg="mod">
          <ac:chgData name="LAV Correggio (RE)" userId="cc5bd11c-c8f9-4a59-864b-75afdb99f4a3" providerId="ADAL" clId="{2ECCE7C9-D7EB-4967-8FB1-25BAC3417349}" dt="2018-06-27T08:54:28.912" v="36" actId="27636"/>
          <ac:spMkLst>
            <pc:docMk/>
            <pc:sldMk cId="4176153052" sldId="258"/>
            <ac:spMk id="3" creationId="{53CC0708-DBE7-4660-9ED3-FEE5FE7FB8F2}"/>
          </ac:spMkLst>
        </pc:spChg>
      </pc:sldChg>
      <pc:sldChg chg="delSp modSp">
        <pc:chgData name="LAV Correggio (RE)" userId="cc5bd11c-c8f9-4a59-864b-75afdb99f4a3" providerId="ADAL" clId="{2ECCE7C9-D7EB-4967-8FB1-25BAC3417349}" dt="2018-06-27T13:23:44.395" v="45" actId="27636"/>
        <pc:sldMkLst>
          <pc:docMk/>
          <pc:sldMk cId="3180579656" sldId="259"/>
        </pc:sldMkLst>
        <pc:spChg chg="del">
          <ac:chgData name="LAV Correggio (RE)" userId="cc5bd11c-c8f9-4a59-864b-75afdb99f4a3" providerId="ADAL" clId="{2ECCE7C9-D7EB-4967-8FB1-25BAC3417349}" dt="2018-06-27T08:50:22.249" v="16" actId="478"/>
          <ac:spMkLst>
            <pc:docMk/>
            <pc:sldMk cId="3180579656" sldId="259"/>
            <ac:spMk id="3" creationId="{B57BDA68-9D3B-4707-9D61-529EBB872C8B}"/>
          </ac:spMkLst>
        </pc:spChg>
        <pc:spChg chg="mod">
          <ac:chgData name="LAV Correggio (RE)" userId="cc5bd11c-c8f9-4a59-864b-75afdb99f4a3" providerId="ADAL" clId="{2ECCE7C9-D7EB-4967-8FB1-25BAC3417349}" dt="2018-06-27T08:52:40.890" v="32" actId="27636"/>
          <ac:spMkLst>
            <pc:docMk/>
            <pc:sldMk cId="3180579656" sldId="259"/>
            <ac:spMk id="4" creationId="{837E8D84-B5B5-427D-9F09-B5ECFEBAB5CC}"/>
          </ac:spMkLst>
        </pc:spChg>
        <pc:spChg chg="del">
          <ac:chgData name="LAV Correggio (RE)" userId="cc5bd11c-c8f9-4a59-864b-75afdb99f4a3" providerId="ADAL" clId="{2ECCE7C9-D7EB-4967-8FB1-25BAC3417349}" dt="2018-06-27T08:50:24.225" v="17" actId="478"/>
          <ac:spMkLst>
            <pc:docMk/>
            <pc:sldMk cId="3180579656" sldId="259"/>
            <ac:spMk id="5" creationId="{D5C50A7F-1EA2-40F0-B896-73311CDACBAC}"/>
          </ac:spMkLst>
        </pc:spChg>
        <pc:spChg chg="del mod">
          <ac:chgData name="LAV Correggio (RE)" userId="cc5bd11c-c8f9-4a59-864b-75afdb99f4a3" providerId="ADAL" clId="{2ECCE7C9-D7EB-4967-8FB1-25BAC3417349}" dt="2018-06-27T08:50:07.425" v="6" actId="27636"/>
          <ac:spMkLst>
            <pc:docMk/>
            <pc:sldMk cId="3180579656" sldId="259"/>
            <ac:spMk id="6" creationId="{9AE0C745-0787-4006-BC91-2AAAC2D9F473}"/>
          </ac:spMkLst>
        </pc:spChg>
        <pc:spChg chg="mod">
          <ac:chgData name="LAV Correggio (RE)" userId="cc5bd11c-c8f9-4a59-864b-75afdb99f4a3" providerId="ADAL" clId="{2ECCE7C9-D7EB-4967-8FB1-25BAC3417349}" dt="2018-06-27T13:23:44.395" v="45" actId="27636"/>
          <ac:spMkLst>
            <pc:docMk/>
            <pc:sldMk cId="3180579656" sldId="259"/>
            <ac:spMk id="14" creationId="{F0511485-AC1D-48D0-8BE3-8274CA8B9ED3}"/>
          </ac:spMkLst>
        </pc:spChg>
        <pc:spChg chg="mod">
          <ac:chgData name="LAV Correggio (RE)" userId="cc5bd11c-c8f9-4a59-864b-75afdb99f4a3" providerId="ADAL" clId="{2ECCE7C9-D7EB-4967-8FB1-25BAC3417349}" dt="2018-06-27T08:52:30.143" v="29" actId="27636"/>
          <ac:spMkLst>
            <pc:docMk/>
            <pc:sldMk cId="3180579656" sldId="259"/>
            <ac:spMk id="15" creationId="{046AA343-F1DD-4743-8A70-77C376A5DB8F}"/>
          </ac:spMkLst>
        </pc:spChg>
        <pc:spChg chg="mod">
          <ac:chgData name="LAV Correggio (RE)" userId="cc5bd11c-c8f9-4a59-864b-75afdb99f4a3" providerId="ADAL" clId="{2ECCE7C9-D7EB-4967-8FB1-25BAC3417349}" dt="2018-06-27T08:52:30.145" v="30" actId="27636"/>
          <ac:spMkLst>
            <pc:docMk/>
            <pc:sldMk cId="3180579656" sldId="259"/>
            <ac:spMk id="16" creationId="{A8CE798E-A706-4071-A6F9-D6F2582027AF}"/>
          </ac:spMkLst>
        </pc:spChg>
        <pc:spChg chg="mod">
          <ac:chgData name="LAV Correggio (RE)" userId="cc5bd11c-c8f9-4a59-864b-75afdb99f4a3" providerId="ADAL" clId="{2ECCE7C9-D7EB-4967-8FB1-25BAC3417349}" dt="2018-06-27T13:23:17.554" v="43" actId="27636"/>
          <ac:spMkLst>
            <pc:docMk/>
            <pc:sldMk cId="3180579656" sldId="259"/>
            <ac:spMk id="18" creationId="{867E0339-D9C1-4A11-95D7-6A4CE0B3D103}"/>
          </ac:spMkLst>
        </pc:spChg>
        <pc:spChg chg="mod">
          <ac:chgData name="LAV Correggio (RE)" userId="cc5bd11c-c8f9-4a59-864b-75afdb99f4a3" providerId="ADAL" clId="{2ECCE7C9-D7EB-4967-8FB1-25BAC3417349}" dt="2018-06-27T13:23:13.195" v="41" actId="1038"/>
          <ac:spMkLst>
            <pc:docMk/>
            <pc:sldMk cId="3180579656" sldId="259"/>
            <ac:spMk id="19" creationId="{9D324B73-3F74-4FF8-B12E-48AE0B32E087}"/>
          </ac:spMkLst>
        </pc:spChg>
        <pc:grpChg chg="mod">
          <ac:chgData name="LAV Correggio (RE)" userId="cc5bd11c-c8f9-4a59-864b-75afdb99f4a3" providerId="ADAL" clId="{2ECCE7C9-D7EB-4967-8FB1-25BAC3417349}" dt="2018-06-27T13:23:03.675" v="37" actId="14100"/>
          <ac:grpSpMkLst>
            <pc:docMk/>
            <pc:sldMk cId="3180579656" sldId="259"/>
            <ac:grpSpMk id="20" creationId="{45449A8B-ED3A-4253-8E35-30A8A776546A}"/>
          </ac:grpSpMkLst>
        </pc:grpChg>
      </pc:sldChg>
      <pc:sldChg chg="ord">
        <pc:chgData name="LAV Correggio (RE)" userId="cc5bd11c-c8f9-4a59-864b-75afdb99f4a3" providerId="ADAL" clId="{2ECCE7C9-D7EB-4967-8FB1-25BAC3417349}" dt="2018-06-27T13:23:44.032" v="44" actId="20577"/>
        <pc:sldMkLst>
          <pc:docMk/>
          <pc:sldMk cId="539524240" sldId="260"/>
        </pc:sldMkLst>
      </pc:sldChg>
      <pc:sldChg chg="ord">
        <pc:chgData name="LAV Correggio (RE)" userId="cc5bd11c-c8f9-4a59-864b-75afdb99f4a3" providerId="ADAL" clId="{2ECCE7C9-D7EB-4967-8FB1-25BAC3417349}" dt="2018-06-27T13:24:20.127" v="47" actId="20577"/>
        <pc:sldMkLst>
          <pc:docMk/>
          <pc:sldMk cId="4161546580" sldId="281"/>
        </pc:sldMkLst>
      </pc:sldChg>
      <pc:sldChg chg="modSp ord">
        <pc:chgData name="LAV Correggio (RE)" userId="cc5bd11c-c8f9-4a59-864b-75afdb99f4a3" providerId="ADAL" clId="{2ECCE7C9-D7EB-4967-8FB1-25BAC3417349}" dt="2018-06-27T13:23:54.375" v="46" actId="20577"/>
        <pc:sldMkLst>
          <pc:docMk/>
          <pc:sldMk cId="1933108076" sldId="284"/>
        </pc:sldMkLst>
        <pc:spChg chg="mod">
          <ac:chgData name="LAV Correggio (RE)" userId="cc5bd11c-c8f9-4a59-864b-75afdb99f4a3" providerId="ADAL" clId="{2ECCE7C9-D7EB-4967-8FB1-25BAC3417349}" dt="2018-06-27T08:51:33.818" v="26" actId="27636"/>
          <ac:spMkLst>
            <pc:docMk/>
            <pc:sldMk cId="1933108076" sldId="284"/>
            <ac:spMk id="3" creationId="{00000000-0000-0000-0000-000000000000}"/>
          </ac:spMkLst>
        </pc:spChg>
      </pc:sldChg>
      <pc:sldChg chg="modSp add">
        <pc:chgData name="LAV Correggio (RE)" userId="cc5bd11c-c8f9-4a59-864b-75afdb99f4a3" providerId="ADAL" clId="{2ECCE7C9-D7EB-4967-8FB1-25BAC3417349}" dt="2018-06-27T14:21:54.689" v="324" actId="20577"/>
        <pc:sldMkLst>
          <pc:docMk/>
          <pc:sldMk cId="3125713310" sldId="285"/>
        </pc:sldMkLst>
        <pc:spChg chg="mod">
          <ac:chgData name="LAV Correggio (RE)" userId="cc5bd11c-c8f9-4a59-864b-75afdb99f4a3" providerId="ADAL" clId="{2ECCE7C9-D7EB-4967-8FB1-25BAC3417349}" dt="2018-06-27T14:11:46.298" v="72" actId="20577"/>
          <ac:spMkLst>
            <pc:docMk/>
            <pc:sldMk cId="3125713310" sldId="285"/>
            <ac:spMk id="2" creationId="{5082B178-D1C5-43A8-8191-45322E81196B}"/>
          </ac:spMkLst>
        </pc:spChg>
        <pc:spChg chg="mod">
          <ac:chgData name="LAV Correggio (RE)" userId="cc5bd11c-c8f9-4a59-864b-75afdb99f4a3" providerId="ADAL" clId="{2ECCE7C9-D7EB-4967-8FB1-25BAC3417349}" dt="2018-06-27T14:21:54.689" v="324" actId="20577"/>
          <ac:spMkLst>
            <pc:docMk/>
            <pc:sldMk cId="3125713310" sldId="285"/>
            <ac:spMk id="3" creationId="{03AF07E8-3A51-456C-A2D5-301119449DBD}"/>
          </ac:spMkLst>
        </pc:spChg>
      </pc:sldChg>
    </pc:docChg>
  </pc:docChgLst>
  <pc:docChgLst>
    <pc:chgData name="LAV Correggio (RE)" userId="cc5bd11c-c8f9-4a59-864b-75afdb99f4a3" providerId="ADAL" clId="{9E26528F-3292-425D-B6E2-7082B4DC80C0}"/>
    <pc:docChg chg="undo redo custSel addSld delSld modSld modMainMaster">
      <pc:chgData name="LAV Correggio (RE)" userId="cc5bd11c-c8f9-4a59-864b-75afdb99f4a3" providerId="ADAL" clId="{9E26528F-3292-425D-B6E2-7082B4DC80C0}" dt="2018-06-22T18:09:46.928" v="709"/>
      <pc:docMkLst>
        <pc:docMk/>
      </pc:docMkLst>
      <pc:sldChg chg="modSp">
        <pc:chgData name="LAV Correggio (RE)" userId="cc5bd11c-c8f9-4a59-864b-75afdb99f4a3" providerId="ADAL" clId="{9E26528F-3292-425D-B6E2-7082B4DC80C0}" dt="2018-06-22T16:29:42.017" v="20" actId="20577"/>
        <pc:sldMkLst>
          <pc:docMk/>
          <pc:sldMk cId="2333337043" sldId="256"/>
        </pc:sldMkLst>
        <pc:spChg chg="mod">
          <ac:chgData name="LAV Correggio (RE)" userId="cc5bd11c-c8f9-4a59-864b-75afdb99f4a3" providerId="ADAL" clId="{9E26528F-3292-425D-B6E2-7082B4DC80C0}" dt="2018-06-22T16:29:42.017" v="20" actId="20577"/>
          <ac:spMkLst>
            <pc:docMk/>
            <pc:sldMk cId="2333337043" sldId="256"/>
            <ac:spMk id="3" creationId="{12EFF130-3FA4-4E15-824F-8ADAFBD8AB10}"/>
          </ac:spMkLst>
        </pc:spChg>
      </pc:sldChg>
      <pc:sldChg chg="modSp add">
        <pc:chgData name="LAV Correggio (RE)" userId="cc5bd11c-c8f9-4a59-864b-75afdb99f4a3" providerId="ADAL" clId="{9E26528F-3292-425D-B6E2-7082B4DC80C0}" dt="2018-06-22T17:11:41.783" v="146" actId="20577"/>
        <pc:sldMkLst>
          <pc:docMk/>
          <pc:sldMk cId="2734558260" sldId="257"/>
        </pc:sldMkLst>
        <pc:spChg chg="mod">
          <ac:chgData name="LAV Correggio (RE)" userId="cc5bd11c-c8f9-4a59-864b-75afdb99f4a3" providerId="ADAL" clId="{9E26528F-3292-425D-B6E2-7082B4DC80C0}" dt="2018-06-22T16:55:46.322" v="54" actId="20577"/>
          <ac:spMkLst>
            <pc:docMk/>
            <pc:sldMk cId="2734558260" sldId="257"/>
            <ac:spMk id="2" creationId="{69F29F69-ABAE-4D7A-A327-379544F76FA0}"/>
          </ac:spMkLst>
        </pc:spChg>
        <pc:spChg chg="mod">
          <ac:chgData name="LAV Correggio (RE)" userId="cc5bd11c-c8f9-4a59-864b-75afdb99f4a3" providerId="ADAL" clId="{9E26528F-3292-425D-B6E2-7082B4DC80C0}" dt="2018-06-22T17:11:41.783" v="146" actId="20577"/>
          <ac:spMkLst>
            <pc:docMk/>
            <pc:sldMk cId="2734558260" sldId="257"/>
            <ac:spMk id="3" creationId="{939745E5-D6AC-4335-AB82-89DA1017732B}"/>
          </ac:spMkLst>
        </pc:spChg>
      </pc:sldChg>
      <pc:sldChg chg="modSp add">
        <pc:chgData name="LAV Correggio (RE)" userId="cc5bd11c-c8f9-4a59-864b-75afdb99f4a3" providerId="ADAL" clId="{9E26528F-3292-425D-B6E2-7082B4DC80C0}" dt="2018-06-22T17:10:19.394" v="141" actId="20577"/>
        <pc:sldMkLst>
          <pc:docMk/>
          <pc:sldMk cId="4176153052" sldId="258"/>
        </pc:sldMkLst>
        <pc:spChg chg="mod">
          <ac:chgData name="LAV Correggio (RE)" userId="cc5bd11c-c8f9-4a59-864b-75afdb99f4a3" providerId="ADAL" clId="{9E26528F-3292-425D-B6E2-7082B4DC80C0}" dt="2018-06-22T17:03:53.970" v="109" actId="20577"/>
          <ac:spMkLst>
            <pc:docMk/>
            <pc:sldMk cId="4176153052" sldId="258"/>
            <ac:spMk id="2" creationId="{DA22834D-BD20-4829-A6D9-88B0F165D897}"/>
          </ac:spMkLst>
        </pc:spChg>
        <pc:spChg chg="mod">
          <ac:chgData name="LAV Correggio (RE)" userId="cc5bd11c-c8f9-4a59-864b-75afdb99f4a3" providerId="ADAL" clId="{9E26528F-3292-425D-B6E2-7082B4DC80C0}" dt="2018-06-22T17:10:19.394" v="141" actId="20577"/>
          <ac:spMkLst>
            <pc:docMk/>
            <pc:sldMk cId="4176153052" sldId="258"/>
            <ac:spMk id="3" creationId="{53CC0708-DBE7-4660-9ED3-FEE5FE7FB8F2}"/>
          </ac:spMkLst>
        </pc:spChg>
      </pc:sldChg>
      <pc:sldChg chg="modSp add addCm modCm">
        <pc:chgData name="LAV Correggio (RE)" userId="cc5bd11c-c8f9-4a59-864b-75afdb99f4a3" providerId="ADAL" clId="{9E26528F-3292-425D-B6E2-7082B4DC80C0}" dt="2018-06-22T17:29:48.769" v="231"/>
        <pc:sldMkLst>
          <pc:docMk/>
          <pc:sldMk cId="3180579656" sldId="259"/>
        </pc:sldMkLst>
        <pc:spChg chg="mod">
          <ac:chgData name="LAV Correggio (RE)" userId="cc5bd11c-c8f9-4a59-864b-75afdb99f4a3" providerId="ADAL" clId="{9E26528F-3292-425D-B6E2-7082B4DC80C0}" dt="2018-06-22T17:12:43.019" v="176" actId="20577"/>
          <ac:spMkLst>
            <pc:docMk/>
            <pc:sldMk cId="3180579656" sldId="259"/>
            <ac:spMk id="2" creationId="{79BA91B6-D3A0-414D-A3D0-DCB682A04AA9}"/>
          </ac:spMkLst>
        </pc:spChg>
        <pc:spChg chg="mod">
          <ac:chgData name="LAV Correggio (RE)" userId="cc5bd11c-c8f9-4a59-864b-75afdb99f4a3" providerId="ADAL" clId="{9E26528F-3292-425D-B6E2-7082B4DC80C0}" dt="2018-06-22T17:13:46.658" v="225" actId="1036"/>
          <ac:spMkLst>
            <pc:docMk/>
            <pc:sldMk cId="3180579656" sldId="259"/>
            <ac:spMk id="3" creationId="{B57BDA68-9D3B-4707-9D61-529EBB872C8B}"/>
          </ac:spMkLst>
        </pc:spChg>
        <pc:spChg chg="mod">
          <ac:chgData name="LAV Correggio (RE)" userId="cc5bd11c-c8f9-4a59-864b-75afdb99f4a3" providerId="ADAL" clId="{9E26528F-3292-425D-B6E2-7082B4DC80C0}" dt="2018-06-22T17:13:54.066" v="226" actId="14100"/>
          <ac:spMkLst>
            <pc:docMk/>
            <pc:sldMk cId="3180579656" sldId="259"/>
            <ac:spMk id="4" creationId="{837E8D84-B5B5-427D-9F09-B5ECFEBAB5CC}"/>
          </ac:spMkLst>
        </pc:spChg>
        <pc:spChg chg="mod">
          <ac:chgData name="LAV Correggio (RE)" userId="cc5bd11c-c8f9-4a59-864b-75afdb99f4a3" providerId="ADAL" clId="{9E26528F-3292-425D-B6E2-7082B4DC80C0}" dt="2018-06-22T17:13:46.658" v="225" actId="1036"/>
          <ac:spMkLst>
            <pc:docMk/>
            <pc:sldMk cId="3180579656" sldId="259"/>
            <ac:spMk id="5" creationId="{D5C50A7F-1EA2-40F0-B896-73311CDACBAC}"/>
          </ac:spMkLst>
        </pc:spChg>
        <pc:spChg chg="mod">
          <ac:chgData name="LAV Correggio (RE)" userId="cc5bd11c-c8f9-4a59-864b-75afdb99f4a3" providerId="ADAL" clId="{9E26528F-3292-425D-B6E2-7082B4DC80C0}" dt="2018-06-22T17:14:13.793" v="229" actId="14100"/>
          <ac:spMkLst>
            <pc:docMk/>
            <pc:sldMk cId="3180579656" sldId="259"/>
            <ac:spMk id="6" creationId="{9AE0C745-0787-4006-BC91-2AAAC2D9F473}"/>
          </ac:spMkLst>
        </pc:spChg>
      </pc:sldChg>
      <pc:sldChg chg="addSp delSp modSp add addCm modCm">
        <pc:chgData name="LAV Correggio (RE)" userId="cc5bd11c-c8f9-4a59-864b-75afdb99f4a3" providerId="ADAL" clId="{9E26528F-3292-425D-B6E2-7082B4DC80C0}" dt="2018-06-22T17:36:05.500" v="408"/>
        <pc:sldMkLst>
          <pc:docMk/>
          <pc:sldMk cId="539524240" sldId="260"/>
        </pc:sldMkLst>
        <pc:graphicFrameChg chg="mod modGraphic">
          <ac:chgData name="LAV Correggio (RE)" userId="cc5bd11c-c8f9-4a59-864b-75afdb99f4a3" providerId="ADAL" clId="{9E26528F-3292-425D-B6E2-7082B4DC80C0}" dt="2018-06-22T17:35:41.843" v="406" actId="20577"/>
          <ac:graphicFrameMkLst>
            <pc:docMk/>
            <pc:sldMk cId="539524240" sldId="260"/>
            <ac:graphicFrameMk id="4" creationId="{9CF2393E-0CD0-4729-A184-DFF754CCF7B9}"/>
          </ac:graphicFrameMkLst>
        </pc:graphicFrameChg>
        <pc:picChg chg="add del mod">
          <ac:chgData name="LAV Correggio (RE)" userId="cc5bd11c-c8f9-4a59-864b-75afdb99f4a3" providerId="ADAL" clId="{9E26528F-3292-425D-B6E2-7082B4DC80C0}" dt="2018-06-22T17:33:17.632" v="331" actId="478"/>
          <ac:picMkLst>
            <pc:docMk/>
            <pc:sldMk cId="539524240" sldId="260"/>
            <ac:picMk id="5" creationId="{D20E8A0B-3153-4D1F-B321-37EAA70D0340}"/>
          </ac:picMkLst>
        </pc:picChg>
      </pc:sldChg>
      <pc:sldChg chg="addSp delSp modSp add">
        <pc:chgData name="LAV Correggio (RE)" userId="cc5bd11c-c8f9-4a59-864b-75afdb99f4a3" providerId="ADAL" clId="{9E26528F-3292-425D-B6E2-7082B4DC80C0}" dt="2018-06-22T17:51:54.071" v="428" actId="339"/>
        <pc:sldMkLst>
          <pc:docMk/>
          <pc:sldMk cId="1471732232" sldId="261"/>
        </pc:sldMkLst>
        <pc:spChg chg="del">
          <ac:chgData name="LAV Correggio (RE)" userId="cc5bd11c-c8f9-4a59-864b-75afdb99f4a3" providerId="ADAL" clId="{9E26528F-3292-425D-B6E2-7082B4DC80C0}" dt="2018-06-22T17:36:24.885" v="410" actId="339"/>
          <ac:spMkLst>
            <pc:docMk/>
            <pc:sldMk cId="1471732232" sldId="261"/>
            <ac:spMk id="3" creationId="{69365C46-BC80-475D-BC94-4B2A086F06F1}"/>
          </ac:spMkLst>
        </pc:spChg>
        <pc:graphicFrameChg chg="add mod">
          <ac:chgData name="LAV Correggio (RE)" userId="cc5bd11c-c8f9-4a59-864b-75afdb99f4a3" providerId="ADAL" clId="{9E26528F-3292-425D-B6E2-7082B4DC80C0}" dt="2018-06-22T17:51:54.071" v="428" actId="339"/>
          <ac:graphicFrameMkLst>
            <pc:docMk/>
            <pc:sldMk cId="1471732232" sldId="261"/>
            <ac:graphicFrameMk id="4" creationId="{96DA206C-0A33-4587-8BC7-9061D3ECA084}"/>
          </ac:graphicFrameMkLst>
        </pc:graphicFrameChg>
      </pc:sldChg>
      <pc:sldChg chg="modSp add">
        <pc:chgData name="LAV Correggio (RE)" userId="cc5bd11c-c8f9-4a59-864b-75afdb99f4a3" providerId="ADAL" clId="{9E26528F-3292-425D-B6E2-7082B4DC80C0}" dt="2018-06-22T17:52:56.758" v="451" actId="27636"/>
        <pc:sldMkLst>
          <pc:docMk/>
          <pc:sldMk cId="3199717765" sldId="262"/>
        </pc:sldMkLst>
        <pc:spChg chg="mod">
          <ac:chgData name="LAV Correggio (RE)" userId="cc5bd11c-c8f9-4a59-864b-75afdb99f4a3" providerId="ADAL" clId="{9E26528F-3292-425D-B6E2-7082B4DC80C0}" dt="2018-06-22T17:52:56.758" v="451" actId="27636"/>
          <ac:spMkLst>
            <pc:docMk/>
            <pc:sldMk cId="3199717765" sldId="262"/>
            <ac:spMk id="2" creationId="{9DED7F22-7261-4B9C-B30F-166FF3AB7DAD}"/>
          </ac:spMkLst>
        </pc:spChg>
      </pc:sldChg>
      <pc:sldChg chg="modSp add">
        <pc:chgData name="LAV Correggio (RE)" userId="cc5bd11c-c8f9-4a59-864b-75afdb99f4a3" providerId="ADAL" clId="{9E26528F-3292-425D-B6E2-7082B4DC80C0}" dt="2018-06-22T17:53:47.859" v="463" actId="20577"/>
        <pc:sldMkLst>
          <pc:docMk/>
          <pc:sldMk cId="1941710525" sldId="263"/>
        </pc:sldMkLst>
        <pc:spChg chg="mod">
          <ac:chgData name="LAV Correggio (RE)" userId="cc5bd11c-c8f9-4a59-864b-75afdb99f4a3" providerId="ADAL" clId="{9E26528F-3292-425D-B6E2-7082B4DC80C0}" dt="2018-06-22T17:53:47.859" v="463" actId="20577"/>
          <ac:spMkLst>
            <pc:docMk/>
            <pc:sldMk cId="1941710525" sldId="263"/>
            <ac:spMk id="2" creationId="{C67AB07F-AAC0-47BC-9213-771926944001}"/>
          </ac:spMkLst>
        </pc:spChg>
      </pc:sldChg>
      <pc:sldChg chg="addSp delSp modSp add del">
        <pc:chgData name="LAV Correggio (RE)" userId="cc5bd11c-c8f9-4a59-864b-75afdb99f4a3" providerId="ADAL" clId="{9E26528F-3292-425D-B6E2-7082B4DC80C0}" dt="2018-06-22T17:55:59.956" v="479" actId="1076"/>
        <pc:sldMkLst>
          <pc:docMk/>
          <pc:sldMk cId="3682284355" sldId="264"/>
        </pc:sldMkLst>
        <pc:spChg chg="del">
          <ac:chgData name="LAV Correggio (RE)" userId="cc5bd11c-c8f9-4a59-864b-75afdb99f4a3" providerId="ADAL" clId="{9E26528F-3292-425D-B6E2-7082B4DC80C0}" dt="2018-06-22T17:54:10.197" v="467" actId="1076"/>
          <ac:spMkLst>
            <pc:docMk/>
            <pc:sldMk cId="3682284355" sldId="264"/>
            <ac:spMk id="3" creationId="{93554406-009C-424A-9050-546E4B866F9A}"/>
          </ac:spMkLst>
        </pc:spChg>
        <pc:graphicFrameChg chg="add mod modGraphic">
          <ac:chgData name="LAV Correggio (RE)" userId="cc5bd11c-c8f9-4a59-864b-75afdb99f4a3" providerId="ADAL" clId="{9E26528F-3292-425D-B6E2-7082B4DC80C0}" dt="2018-06-22T17:54:58.011" v="477" actId="404"/>
          <ac:graphicFrameMkLst>
            <pc:docMk/>
            <pc:sldMk cId="3682284355" sldId="264"/>
            <ac:graphicFrameMk id="4" creationId="{0759EC51-04A1-476F-A01A-7461B60C5FE4}"/>
          </ac:graphicFrameMkLst>
        </pc:graphicFrameChg>
        <pc:picChg chg="add mod">
          <ac:chgData name="LAV Correggio (RE)" userId="cc5bd11c-c8f9-4a59-864b-75afdb99f4a3" providerId="ADAL" clId="{9E26528F-3292-425D-B6E2-7082B4DC80C0}" dt="2018-06-22T17:55:59.956" v="479" actId="1076"/>
          <ac:picMkLst>
            <pc:docMk/>
            <pc:sldMk cId="3682284355" sldId="264"/>
            <ac:picMk id="5" creationId="{E0BFB107-5126-471F-867F-166588CF270A}"/>
          </ac:picMkLst>
        </pc:picChg>
      </pc:sldChg>
      <pc:sldChg chg="addSp delSp modSp add">
        <pc:chgData name="LAV Correggio (RE)" userId="cc5bd11c-c8f9-4a59-864b-75afdb99f4a3" providerId="ADAL" clId="{9E26528F-3292-425D-B6E2-7082B4DC80C0}" dt="2018-06-22T17:57:07.724" v="484"/>
        <pc:sldMkLst>
          <pc:docMk/>
          <pc:sldMk cId="1851560102" sldId="265"/>
        </pc:sldMkLst>
        <pc:spChg chg="del">
          <ac:chgData name="LAV Correggio (RE)" userId="cc5bd11c-c8f9-4a59-864b-75afdb99f4a3" providerId="ADAL" clId="{9E26528F-3292-425D-B6E2-7082B4DC80C0}" dt="2018-06-22T17:56:26.660" v="483" actId="478"/>
          <ac:spMkLst>
            <pc:docMk/>
            <pc:sldMk cId="1851560102" sldId="265"/>
            <ac:spMk id="2" creationId="{CD6DD052-A9EA-4C4F-9084-AF92EBD9A205}"/>
          </ac:spMkLst>
        </pc:spChg>
        <pc:spChg chg="del">
          <ac:chgData name="LAV Correggio (RE)" userId="cc5bd11c-c8f9-4a59-864b-75afdb99f4a3" providerId="ADAL" clId="{9E26528F-3292-425D-B6E2-7082B4DC80C0}" dt="2018-06-22T17:56:10.978" v="481"/>
          <ac:spMkLst>
            <pc:docMk/>
            <pc:sldMk cId="1851560102" sldId="265"/>
            <ac:spMk id="3" creationId="{F8018941-34FF-4C5D-9A2C-F820ADB7A3ED}"/>
          </ac:spMkLst>
        </pc:spChg>
        <pc:graphicFrameChg chg="add mod">
          <ac:chgData name="LAV Correggio (RE)" userId="cc5bd11c-c8f9-4a59-864b-75afdb99f4a3" providerId="ADAL" clId="{9E26528F-3292-425D-B6E2-7082B4DC80C0}" dt="2018-06-22T17:57:07.724" v="484"/>
          <ac:graphicFrameMkLst>
            <pc:docMk/>
            <pc:sldMk cId="1851560102" sldId="265"/>
            <ac:graphicFrameMk id="4" creationId="{00000000-0008-0000-0000-000002000000}"/>
          </ac:graphicFrameMkLst>
        </pc:graphicFrameChg>
      </pc:sldChg>
      <pc:sldChg chg="modSp add">
        <pc:chgData name="LAV Correggio (RE)" userId="cc5bd11c-c8f9-4a59-864b-75afdb99f4a3" providerId="ADAL" clId="{9E26528F-3292-425D-B6E2-7082B4DC80C0}" dt="2018-06-22T17:58:43.684" v="493" actId="20577"/>
        <pc:sldMkLst>
          <pc:docMk/>
          <pc:sldMk cId="4246926299" sldId="266"/>
        </pc:sldMkLst>
        <pc:spChg chg="mod">
          <ac:chgData name="LAV Correggio (RE)" userId="cc5bd11c-c8f9-4a59-864b-75afdb99f4a3" providerId="ADAL" clId="{9E26528F-3292-425D-B6E2-7082B4DC80C0}" dt="2018-06-22T17:58:43.684" v="493" actId="20577"/>
          <ac:spMkLst>
            <pc:docMk/>
            <pc:sldMk cId="4246926299" sldId="266"/>
            <ac:spMk id="2" creationId="{BB081111-578A-4A08-9AD4-CA6666219262}"/>
          </ac:spMkLst>
        </pc:spChg>
      </pc:sldChg>
      <pc:sldChg chg="addSp modSp add">
        <pc:chgData name="LAV Correggio (RE)" userId="cc5bd11c-c8f9-4a59-864b-75afdb99f4a3" providerId="ADAL" clId="{9E26528F-3292-425D-B6E2-7082B4DC80C0}" dt="2018-06-22T18:01:53.974" v="556"/>
        <pc:sldMkLst>
          <pc:docMk/>
          <pc:sldMk cId="2086114146" sldId="267"/>
        </pc:sldMkLst>
        <pc:spChg chg="mod">
          <ac:chgData name="LAV Correggio (RE)" userId="cc5bd11c-c8f9-4a59-864b-75afdb99f4a3" providerId="ADAL" clId="{9E26528F-3292-425D-B6E2-7082B4DC80C0}" dt="2018-06-22T17:59:16.307" v="503" actId="27636"/>
          <ac:spMkLst>
            <pc:docMk/>
            <pc:sldMk cId="2086114146" sldId="267"/>
            <ac:spMk id="3" creationId="{CF46524D-83F8-462B-8967-FC46DA99FE46}"/>
          </ac:spMkLst>
        </pc:spChg>
        <pc:spChg chg="add mod">
          <ac:chgData name="LAV Correggio (RE)" userId="cc5bd11c-c8f9-4a59-864b-75afdb99f4a3" providerId="ADAL" clId="{9E26528F-3292-425D-B6E2-7082B4DC80C0}" dt="2018-06-22T18:01:35.573" v="555" actId="14100"/>
          <ac:spMkLst>
            <pc:docMk/>
            <pc:sldMk cId="2086114146" sldId="267"/>
            <ac:spMk id="4" creationId="{C2B6BACC-1A8A-4206-A8DE-9CCA592B6C7C}"/>
          </ac:spMkLst>
        </pc:spChg>
        <pc:spChg chg="add mod">
          <ac:chgData name="LAV Correggio (RE)" userId="cc5bd11c-c8f9-4a59-864b-75afdb99f4a3" providerId="ADAL" clId="{9E26528F-3292-425D-B6E2-7082B4DC80C0}" dt="2018-06-22T18:01:53.974" v="556"/>
          <ac:spMkLst>
            <pc:docMk/>
            <pc:sldMk cId="2086114146" sldId="267"/>
            <ac:spMk id="5" creationId="{CD01C765-C8FF-4CF8-81B3-176CA3D15984}"/>
          </ac:spMkLst>
        </pc:spChg>
      </pc:sldChg>
      <pc:sldChg chg="delSp modSp add">
        <pc:chgData name="LAV Correggio (RE)" userId="cc5bd11c-c8f9-4a59-864b-75afdb99f4a3" providerId="ADAL" clId="{9E26528F-3292-425D-B6E2-7082B4DC80C0}" dt="2018-06-22T18:04:54.020" v="648" actId="14100"/>
        <pc:sldMkLst>
          <pc:docMk/>
          <pc:sldMk cId="3748089557" sldId="268"/>
        </pc:sldMkLst>
        <pc:spChg chg="del">
          <ac:chgData name="LAV Correggio (RE)" userId="cc5bd11c-c8f9-4a59-864b-75afdb99f4a3" providerId="ADAL" clId="{9E26528F-3292-425D-B6E2-7082B4DC80C0}" dt="2018-06-22T18:03:24.699" v="578" actId="478"/>
          <ac:spMkLst>
            <pc:docMk/>
            <pc:sldMk cId="3748089557" sldId="268"/>
            <ac:spMk id="2" creationId="{1B704C3F-C728-4A71-91E9-C01A4A755597}"/>
          </ac:spMkLst>
        </pc:spChg>
        <pc:spChg chg="mod">
          <ac:chgData name="LAV Correggio (RE)" userId="cc5bd11c-c8f9-4a59-864b-75afdb99f4a3" providerId="ADAL" clId="{9E26528F-3292-425D-B6E2-7082B4DC80C0}" dt="2018-06-22T18:03:28.460" v="610" actId="1035"/>
          <ac:spMkLst>
            <pc:docMk/>
            <pc:sldMk cId="3748089557" sldId="268"/>
            <ac:spMk id="3" creationId="{21307249-3676-49EA-B94B-B93C8C3F4063}"/>
          </ac:spMkLst>
        </pc:spChg>
        <pc:spChg chg="mod">
          <ac:chgData name="LAV Correggio (RE)" userId="cc5bd11c-c8f9-4a59-864b-75afdb99f4a3" providerId="ADAL" clId="{9E26528F-3292-425D-B6E2-7082B4DC80C0}" dt="2018-06-22T18:04:54.020" v="648" actId="14100"/>
          <ac:spMkLst>
            <pc:docMk/>
            <pc:sldMk cId="3748089557" sldId="268"/>
            <ac:spMk id="4" creationId="{4841D4AE-1E58-4309-A832-B9C22A09FCC3}"/>
          </ac:spMkLst>
        </pc:spChg>
        <pc:spChg chg="mod">
          <ac:chgData name="LAV Correggio (RE)" userId="cc5bd11c-c8f9-4a59-864b-75afdb99f4a3" providerId="ADAL" clId="{9E26528F-3292-425D-B6E2-7082B4DC80C0}" dt="2018-06-22T18:03:28.460" v="610" actId="1035"/>
          <ac:spMkLst>
            <pc:docMk/>
            <pc:sldMk cId="3748089557" sldId="268"/>
            <ac:spMk id="5" creationId="{0E6B8C8D-097F-4431-9844-77A72E984F10}"/>
          </ac:spMkLst>
        </pc:spChg>
        <pc:spChg chg="mod">
          <ac:chgData name="LAV Correggio (RE)" userId="cc5bd11c-c8f9-4a59-864b-75afdb99f4a3" providerId="ADAL" clId="{9E26528F-3292-425D-B6E2-7082B4DC80C0}" dt="2018-06-22T18:04:47.893" v="646" actId="14100"/>
          <ac:spMkLst>
            <pc:docMk/>
            <pc:sldMk cId="3748089557" sldId="268"/>
            <ac:spMk id="6" creationId="{1F5C282E-8D69-438C-979D-4567DC591591}"/>
          </ac:spMkLst>
        </pc:spChg>
      </pc:sldChg>
      <pc:sldChg chg="modSp add">
        <pc:chgData name="LAV Correggio (RE)" userId="cc5bd11c-c8f9-4a59-864b-75afdb99f4a3" providerId="ADAL" clId="{9E26528F-3292-425D-B6E2-7082B4DC80C0}" dt="2018-06-22T18:05:42.708" v="665" actId="20577"/>
        <pc:sldMkLst>
          <pc:docMk/>
          <pc:sldMk cId="2217791040" sldId="269"/>
        </pc:sldMkLst>
        <pc:spChg chg="mod">
          <ac:chgData name="LAV Correggio (RE)" userId="cc5bd11c-c8f9-4a59-864b-75afdb99f4a3" providerId="ADAL" clId="{9E26528F-3292-425D-B6E2-7082B4DC80C0}" dt="2018-06-22T18:05:42.708" v="665" actId="20577"/>
          <ac:spMkLst>
            <pc:docMk/>
            <pc:sldMk cId="2217791040" sldId="269"/>
            <ac:spMk id="2" creationId="{5D706663-6B7F-4387-BDCE-285AD1469952}"/>
          </ac:spMkLst>
        </pc:spChg>
      </pc:sldChg>
      <pc:sldChg chg="modSp add">
        <pc:chgData name="LAV Correggio (RE)" userId="cc5bd11c-c8f9-4a59-864b-75afdb99f4a3" providerId="ADAL" clId="{9E26528F-3292-425D-B6E2-7082B4DC80C0}" dt="2018-06-22T18:06:01.765" v="674" actId="20577"/>
        <pc:sldMkLst>
          <pc:docMk/>
          <pc:sldMk cId="1547240177" sldId="270"/>
        </pc:sldMkLst>
        <pc:spChg chg="mod">
          <ac:chgData name="LAV Correggio (RE)" userId="cc5bd11c-c8f9-4a59-864b-75afdb99f4a3" providerId="ADAL" clId="{9E26528F-3292-425D-B6E2-7082B4DC80C0}" dt="2018-06-22T18:06:01.765" v="674" actId="20577"/>
          <ac:spMkLst>
            <pc:docMk/>
            <pc:sldMk cId="1547240177" sldId="270"/>
            <ac:spMk id="2" creationId="{785249F0-F45A-455E-B86F-150F7D241279}"/>
          </ac:spMkLst>
        </pc:spChg>
      </pc:sldChg>
      <pc:sldChg chg="modSp add">
        <pc:chgData name="LAV Correggio (RE)" userId="cc5bd11c-c8f9-4a59-864b-75afdb99f4a3" providerId="ADAL" clId="{9E26528F-3292-425D-B6E2-7082B4DC80C0}" dt="2018-06-22T18:06:09.642" v="676"/>
        <pc:sldMkLst>
          <pc:docMk/>
          <pc:sldMk cId="2245085234" sldId="271"/>
        </pc:sldMkLst>
        <pc:spChg chg="mod">
          <ac:chgData name="LAV Correggio (RE)" userId="cc5bd11c-c8f9-4a59-864b-75afdb99f4a3" providerId="ADAL" clId="{9E26528F-3292-425D-B6E2-7082B4DC80C0}" dt="2018-06-22T18:06:09.642" v="676"/>
          <ac:spMkLst>
            <pc:docMk/>
            <pc:sldMk cId="2245085234" sldId="271"/>
            <ac:spMk id="3" creationId="{298BF176-0337-4A46-95AE-9CA34707552B}"/>
          </ac:spMkLst>
        </pc:spChg>
      </pc:sldChg>
      <pc:sldChg chg="modSp add">
        <pc:chgData name="LAV Correggio (RE)" userId="cc5bd11c-c8f9-4a59-864b-75afdb99f4a3" providerId="ADAL" clId="{9E26528F-3292-425D-B6E2-7082B4DC80C0}" dt="2018-06-22T18:06:41.518" v="687" actId="20577"/>
        <pc:sldMkLst>
          <pc:docMk/>
          <pc:sldMk cId="1544256228" sldId="272"/>
        </pc:sldMkLst>
        <pc:spChg chg="mod">
          <ac:chgData name="LAV Correggio (RE)" userId="cc5bd11c-c8f9-4a59-864b-75afdb99f4a3" providerId="ADAL" clId="{9E26528F-3292-425D-B6E2-7082B4DC80C0}" dt="2018-06-22T18:06:28.267" v="682" actId="27636"/>
          <ac:spMkLst>
            <pc:docMk/>
            <pc:sldMk cId="1544256228" sldId="272"/>
            <ac:spMk id="2" creationId="{AEFD2850-BDF7-4B84-9861-1D1C45DCDE53}"/>
          </ac:spMkLst>
        </pc:spChg>
        <pc:spChg chg="mod">
          <ac:chgData name="LAV Correggio (RE)" userId="cc5bd11c-c8f9-4a59-864b-75afdb99f4a3" providerId="ADAL" clId="{9E26528F-3292-425D-B6E2-7082B4DC80C0}" dt="2018-06-22T18:06:41.518" v="687" actId="20577"/>
          <ac:spMkLst>
            <pc:docMk/>
            <pc:sldMk cId="1544256228" sldId="272"/>
            <ac:spMk id="3" creationId="{820A24FC-9089-4097-A522-2762405D6F0B}"/>
          </ac:spMkLst>
        </pc:spChg>
      </pc:sldChg>
      <pc:sldChg chg="modSp add">
        <pc:chgData name="LAV Correggio (RE)" userId="cc5bd11c-c8f9-4a59-864b-75afdb99f4a3" providerId="ADAL" clId="{9E26528F-3292-425D-B6E2-7082B4DC80C0}" dt="2018-06-22T18:09:00.247" v="702" actId="20577"/>
        <pc:sldMkLst>
          <pc:docMk/>
          <pc:sldMk cId="2233669559" sldId="273"/>
        </pc:sldMkLst>
        <pc:spChg chg="mod">
          <ac:chgData name="LAV Correggio (RE)" userId="cc5bd11c-c8f9-4a59-864b-75afdb99f4a3" providerId="ADAL" clId="{9E26528F-3292-425D-B6E2-7082B4DC80C0}" dt="2018-06-22T18:08:58.468" v="701" actId="20577"/>
          <ac:spMkLst>
            <pc:docMk/>
            <pc:sldMk cId="2233669559" sldId="273"/>
            <ac:spMk id="2" creationId="{7C37AF3E-2073-42F0-8F99-E30CE51EBBB8}"/>
          </ac:spMkLst>
        </pc:spChg>
        <pc:spChg chg="mod">
          <ac:chgData name="LAV Correggio (RE)" userId="cc5bd11c-c8f9-4a59-864b-75afdb99f4a3" providerId="ADAL" clId="{9E26528F-3292-425D-B6E2-7082B4DC80C0}" dt="2018-06-22T18:09:00.247" v="702" actId="20577"/>
          <ac:spMkLst>
            <pc:docMk/>
            <pc:sldMk cId="2233669559" sldId="273"/>
            <ac:spMk id="3" creationId="{1141AC53-0DDC-45C8-9307-9772501E30F9}"/>
          </ac:spMkLst>
        </pc:spChg>
      </pc:sldChg>
      <pc:sldChg chg="modSp add">
        <pc:chgData name="LAV Correggio (RE)" userId="cc5bd11c-c8f9-4a59-864b-75afdb99f4a3" providerId="ADAL" clId="{9E26528F-3292-425D-B6E2-7082B4DC80C0}" dt="2018-06-22T18:09:36.485" v="708" actId="6549"/>
        <pc:sldMkLst>
          <pc:docMk/>
          <pc:sldMk cId="2418783346" sldId="274"/>
        </pc:sldMkLst>
        <pc:spChg chg="mod">
          <ac:chgData name="LAV Correggio (RE)" userId="cc5bd11c-c8f9-4a59-864b-75afdb99f4a3" providerId="ADAL" clId="{9E26528F-3292-425D-B6E2-7082B4DC80C0}" dt="2018-06-22T18:09:36.485" v="708" actId="6549"/>
          <ac:spMkLst>
            <pc:docMk/>
            <pc:sldMk cId="2418783346" sldId="274"/>
            <ac:spMk id="2" creationId="{EAB30038-51D1-460B-9AD6-53DC0FD7D5D3}"/>
          </ac:spMkLst>
        </pc:spChg>
      </pc:sldChg>
      <pc:sldMasterChg chg="modSp modSldLayout">
        <pc:chgData name="LAV Correggio (RE)" userId="cc5bd11c-c8f9-4a59-864b-75afdb99f4a3" providerId="ADAL" clId="{9E26528F-3292-425D-B6E2-7082B4DC80C0}" dt="2018-06-22T17:08:45.674" v="130" actId="12"/>
        <pc:sldMasterMkLst>
          <pc:docMk/>
          <pc:sldMasterMk cId="3625414890" sldId="2147483669"/>
        </pc:sldMasterMkLst>
        <pc:spChg chg="mod">
          <ac:chgData name="LAV Correggio (RE)" userId="cc5bd11c-c8f9-4a59-864b-75afdb99f4a3" providerId="ADAL" clId="{9E26528F-3292-425D-B6E2-7082B4DC80C0}" dt="2018-06-22T17:07:04.861" v="112" actId="403"/>
          <ac:spMkLst>
            <pc:docMk/>
            <pc:sldMasterMk cId="3625414890" sldId="2147483669"/>
            <ac:spMk id="2" creationId="{00000000-0000-0000-0000-000000000000}"/>
          </ac:spMkLst>
        </pc:spChg>
        <pc:spChg chg="mod">
          <ac:chgData name="LAV Correggio (RE)" userId="cc5bd11c-c8f9-4a59-864b-75afdb99f4a3" providerId="ADAL" clId="{9E26528F-3292-425D-B6E2-7082B4DC80C0}" dt="2018-06-22T17:08:45.674" v="130" actId="12"/>
          <ac:spMkLst>
            <pc:docMk/>
            <pc:sldMasterMk cId="3625414890" sldId="2147483669"/>
            <ac:spMk id="3" creationId="{00000000-0000-0000-0000-000000000000}"/>
          </ac:spMkLst>
        </pc:spChg>
        <pc:sldLayoutChg chg="modSp">
          <pc:chgData name="LAV Correggio (RE)" userId="cc5bd11c-c8f9-4a59-864b-75afdb99f4a3" providerId="ADAL" clId="{9E26528F-3292-425D-B6E2-7082B4DC80C0}" dt="2018-06-22T17:05:24.172" v="110" actId="403"/>
          <pc:sldLayoutMkLst>
            <pc:docMk/>
            <pc:sldMasterMk cId="3625414890" sldId="2147483669"/>
            <pc:sldLayoutMk cId="3770176446" sldId="2147483670"/>
          </pc:sldLayoutMkLst>
          <pc:spChg chg="mod">
            <ac:chgData name="LAV Correggio (RE)" userId="cc5bd11c-c8f9-4a59-864b-75afdb99f4a3" providerId="ADAL" clId="{9E26528F-3292-425D-B6E2-7082B4DC80C0}" dt="2018-06-22T17:05:24.172" v="110" actId="403"/>
            <ac:spMkLst>
              <pc:docMk/>
              <pc:sldMasterMk cId="3625414890" sldId="2147483669"/>
              <pc:sldLayoutMk cId="3770176446" sldId="2147483670"/>
              <ac:spMk id="2" creationId="{00000000-0000-0000-0000-000000000000}"/>
            </ac:spMkLst>
          </pc:spChg>
        </pc:sldLayoutChg>
        <pc:sldLayoutChg chg="modSp">
          <pc:chgData name="LAV Correggio (RE)" userId="cc5bd11c-c8f9-4a59-864b-75afdb99f4a3" providerId="ADAL" clId="{9E26528F-3292-425D-B6E2-7082B4DC80C0}" dt="2018-06-22T17:08:34.104" v="129" actId="12"/>
          <pc:sldLayoutMkLst>
            <pc:docMk/>
            <pc:sldMasterMk cId="3625414890" sldId="2147483669"/>
            <pc:sldLayoutMk cId="4208884123" sldId="2147483671"/>
          </pc:sldLayoutMkLst>
          <pc:spChg chg="mod">
            <ac:chgData name="LAV Correggio (RE)" userId="cc5bd11c-c8f9-4a59-864b-75afdb99f4a3" providerId="ADAL" clId="{9E26528F-3292-425D-B6E2-7082B4DC80C0}" dt="2018-06-22T17:06:58.974" v="111" actId="403"/>
            <ac:spMkLst>
              <pc:docMk/>
              <pc:sldMasterMk cId="3625414890" sldId="2147483669"/>
              <pc:sldLayoutMk cId="4208884123" sldId="2147483671"/>
              <ac:spMk id="2" creationId="{00000000-0000-0000-0000-000000000000}"/>
            </ac:spMkLst>
          </pc:spChg>
          <pc:spChg chg="mod">
            <ac:chgData name="LAV Correggio (RE)" userId="cc5bd11c-c8f9-4a59-864b-75afdb99f4a3" providerId="ADAL" clId="{9E26528F-3292-425D-B6E2-7082B4DC80C0}" dt="2018-06-22T17:08:34.104" v="129" actId="12"/>
            <ac:spMkLst>
              <pc:docMk/>
              <pc:sldMasterMk cId="3625414890" sldId="2147483669"/>
              <pc:sldLayoutMk cId="4208884123" sldId="2147483671"/>
              <ac:spMk id="3" creationId="{00000000-0000-0000-0000-000000000000}"/>
            </ac:spMkLst>
          </pc:spChg>
        </pc:sldLayoutChg>
        <pc:sldLayoutChg chg="modSp">
          <pc:chgData name="LAV Correggio (RE)" userId="cc5bd11c-c8f9-4a59-864b-75afdb99f4a3" providerId="ADAL" clId="{9E26528F-3292-425D-B6E2-7082B4DC80C0}" dt="2018-06-22T17:08:20.023" v="128" actId="12"/>
          <pc:sldLayoutMkLst>
            <pc:docMk/>
            <pc:sldMasterMk cId="3625414890" sldId="2147483669"/>
            <pc:sldLayoutMk cId="2763804890" sldId="2147483673"/>
          </pc:sldLayoutMkLst>
          <pc:spChg chg="mod">
            <ac:chgData name="LAV Correggio (RE)" userId="cc5bd11c-c8f9-4a59-864b-75afdb99f4a3" providerId="ADAL" clId="{9E26528F-3292-425D-B6E2-7082B4DC80C0}" dt="2018-06-22T17:08:20.023" v="128" actId="12"/>
            <ac:spMkLst>
              <pc:docMk/>
              <pc:sldMasterMk cId="3625414890" sldId="2147483669"/>
              <pc:sldLayoutMk cId="2763804890" sldId="2147483673"/>
              <ac:spMk id="3"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tente\OneDrive%20-%20LAV%20ONLUS\dati%20linguaggio%20programmazione%20s&#236;.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it-IT" dirty="0"/>
              <a:t>Ricavi derivanti da servizi e software Open Source</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it-IT"/>
        </a:p>
      </c:txPr>
    </c:title>
    <c:autoTitleDeleted val="0"/>
    <c:view3D>
      <c:rotX val="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Foglio1!$B$1</c:f>
              <c:strCache>
                <c:ptCount val="1"/>
                <c:pt idx="0">
                  <c:v>Miliardi di dollari</c:v>
                </c:pt>
              </c:strCache>
            </c:strRef>
          </c:tx>
          <c:spPr>
            <a:gradFill>
              <a:gsLst>
                <a:gs pos="100000">
                  <a:schemeClr val="accent2">
                    <a:alpha val="0"/>
                  </a:schemeClr>
                </a:gs>
                <a:gs pos="50000">
                  <a:schemeClr val="accent2"/>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Foglio1!$A$2:$A$7</c:f>
              <c:numCache>
                <c:formatCode>General</c:formatCode>
                <c:ptCount val="6"/>
                <c:pt idx="0">
                  <c:v>2017</c:v>
                </c:pt>
                <c:pt idx="1">
                  <c:v>2018</c:v>
                </c:pt>
                <c:pt idx="2">
                  <c:v>2019</c:v>
                </c:pt>
                <c:pt idx="3">
                  <c:v>2020</c:v>
                </c:pt>
                <c:pt idx="4">
                  <c:v>2021</c:v>
                </c:pt>
                <c:pt idx="5">
                  <c:v>2022</c:v>
                </c:pt>
              </c:numCache>
            </c:numRef>
          </c:cat>
          <c:val>
            <c:numRef>
              <c:f>Foglio1!$B$2:$B$7</c:f>
              <c:numCache>
                <c:formatCode>General</c:formatCode>
                <c:ptCount val="6"/>
                <c:pt idx="0">
                  <c:v>11.4</c:v>
                </c:pt>
                <c:pt idx="1">
                  <c:v>14.1</c:v>
                </c:pt>
                <c:pt idx="2">
                  <c:v>17.399999999999999</c:v>
                </c:pt>
                <c:pt idx="3">
                  <c:v>21.6</c:v>
                </c:pt>
                <c:pt idx="4">
                  <c:v>26.6</c:v>
                </c:pt>
                <c:pt idx="5">
                  <c:v>32.9</c:v>
                </c:pt>
              </c:numCache>
            </c:numRef>
          </c:val>
          <c:extLst>
            <c:ext xmlns:c16="http://schemas.microsoft.com/office/drawing/2014/chart" uri="{C3380CC4-5D6E-409C-BE32-E72D297353CC}">
              <c16:uniqueId val="{00000000-ED86-4C68-82FD-FAF9298F905E}"/>
            </c:ext>
          </c:extLst>
        </c:ser>
        <c:dLbls>
          <c:showLegendKey val="0"/>
          <c:showVal val="0"/>
          <c:showCatName val="0"/>
          <c:showSerName val="0"/>
          <c:showPercent val="0"/>
          <c:showBubbleSize val="0"/>
        </c:dLbls>
        <c:gapWidth val="150"/>
        <c:gapDepth val="0"/>
        <c:shape val="box"/>
        <c:axId val="372026559"/>
        <c:axId val="386042895"/>
        <c:axId val="0"/>
      </c:bar3DChart>
      <c:catAx>
        <c:axId val="372026559"/>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it-IT" dirty="0"/>
                  <a:t>Anni</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86042895"/>
        <c:crosses val="autoZero"/>
        <c:auto val="1"/>
        <c:lblAlgn val="ctr"/>
        <c:lblOffset val="100"/>
        <c:noMultiLvlLbl val="0"/>
      </c:catAx>
      <c:valAx>
        <c:axId val="386042895"/>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it-IT" dirty="0"/>
                  <a:t>Miliardi di dollari</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72026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25"/>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DBDC-4267-9D5E-49658F2814D6}"/>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DBDC-4267-9D5E-49658F2814D6}"/>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DBDC-4267-9D5E-49658F2814D6}"/>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DBDC-4267-9D5E-49658F2814D6}"/>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DBDC-4267-9D5E-49658F2814D6}"/>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DBDC-4267-9D5E-49658F2814D6}"/>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DBDC-4267-9D5E-49658F2814D6}"/>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DBDC-4267-9D5E-49658F2814D6}"/>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DBDC-4267-9D5E-49658F2814D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1-DBDC-4267-9D5E-49658F2814D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3-DBDC-4267-9D5E-49658F2814D6}"/>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5-DBDC-4267-9D5E-49658F2814D6}"/>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7-DBDC-4267-9D5E-49658F2814D6}"/>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9-DBDC-4267-9D5E-49658F2814D6}"/>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B-DBDC-4267-9D5E-49658F2814D6}"/>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D-DBDC-4267-9D5E-49658F2814D6}"/>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0F-DBDC-4267-9D5E-49658F2814D6}"/>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it-IT"/>
                </a:p>
              </c:txPr>
              <c:dLblPos val="outEnd"/>
              <c:showLegendKey val="0"/>
              <c:showVal val="0"/>
              <c:showCatName val="1"/>
              <c:showSerName val="0"/>
              <c:showPercent val="1"/>
              <c:showBubbleSize val="0"/>
              <c:extLst>
                <c:ext xmlns:c16="http://schemas.microsoft.com/office/drawing/2014/chart" uri="{C3380CC4-5D6E-409C-BE32-E72D297353CC}">
                  <c16:uniqueId val="{00000011-DBDC-4267-9D5E-49658F2814D6}"/>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'[dati linguaggio programmazione sì.xlsx]Foglio1'!$B$1:$B$9</c:f>
              <c:strCache>
                <c:ptCount val="9"/>
                <c:pt idx="0">
                  <c:v>Java</c:v>
                </c:pt>
                <c:pt idx="1">
                  <c:v>JavaScript</c:v>
                </c:pt>
                <c:pt idx="2">
                  <c:v>Python</c:v>
                </c:pt>
                <c:pt idx="3">
                  <c:v>C++</c:v>
                </c:pt>
                <c:pt idx="4">
                  <c:v>HTML</c:v>
                </c:pt>
                <c:pt idx="5">
                  <c:v>PHP</c:v>
                </c:pt>
                <c:pt idx="6">
                  <c:v>Ruby</c:v>
                </c:pt>
                <c:pt idx="7">
                  <c:v>CSS</c:v>
                </c:pt>
                <c:pt idx="8">
                  <c:v>R </c:v>
                </c:pt>
              </c:strCache>
            </c:strRef>
          </c:cat>
          <c:val>
            <c:numRef>
              <c:f>'[dati linguaggio programmazione sì.xlsx]Foglio1'!$C$1:$C$9</c:f>
              <c:numCache>
                <c:formatCode>General</c:formatCode>
                <c:ptCount val="9"/>
                <c:pt idx="0">
                  <c:v>275552</c:v>
                </c:pt>
                <c:pt idx="1">
                  <c:v>154991</c:v>
                </c:pt>
                <c:pt idx="2">
                  <c:v>181927</c:v>
                </c:pt>
                <c:pt idx="3">
                  <c:v>202573</c:v>
                </c:pt>
                <c:pt idx="4">
                  <c:v>87465</c:v>
                </c:pt>
                <c:pt idx="5">
                  <c:v>60058</c:v>
                </c:pt>
                <c:pt idx="6">
                  <c:v>42966</c:v>
                </c:pt>
                <c:pt idx="7">
                  <c:v>25669</c:v>
                </c:pt>
                <c:pt idx="8">
                  <c:v>9300</c:v>
                </c:pt>
              </c:numCache>
            </c:numRef>
          </c:val>
          <c:extLst>
            <c:ext xmlns:c16="http://schemas.microsoft.com/office/drawing/2014/chart" uri="{C3380CC4-5D6E-409C-BE32-E72D297353CC}">
              <c16:uniqueId val="{00000012-DBDC-4267-9D5E-49658F2814D6}"/>
            </c:ext>
          </c:extLst>
        </c:ser>
        <c:dLbls>
          <c:dLblPos val="outEnd"/>
          <c:showLegendKey val="0"/>
          <c:showVal val="1"/>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750A0-FBF4-407C-B9B5-2E5AFD9CA83B}" type="datetimeFigureOut">
              <a:rPr lang="it-IT" smtClean="0"/>
              <a:t>28/giu/2018</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5ABFD-6D75-453D-9140-DF0833DE7ACE}" type="slidenum">
              <a:rPr lang="it-IT" smtClean="0"/>
              <a:t>‹N›</a:t>
            </a:fld>
            <a:endParaRPr lang="it-IT" dirty="0"/>
          </a:p>
        </p:txBody>
      </p:sp>
    </p:spTree>
    <p:extLst>
      <p:ext uri="{BB962C8B-B14F-4D97-AF65-F5344CB8AC3E}">
        <p14:creationId xmlns:p14="http://schemas.microsoft.com/office/powerpoint/2010/main" val="518999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L’OS è un prodotto o un servizio che consente</a:t>
            </a:r>
            <a:r>
              <a:rPr lang="it-IT" baseline="0" dirty="0"/>
              <a:t> a chiunque di vedere e modificare il codice e i contenuti</a:t>
            </a:r>
          </a:p>
          <a:p>
            <a:r>
              <a:rPr lang="it-IT" baseline="0" dirty="0"/>
              <a:t>È regolato da varie forme di licenza che regolano come il software possa essere distribuito/garantiscono che rimanga tale (OS)</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3</a:t>
            </a:fld>
            <a:endParaRPr lang="it-IT" dirty="0"/>
          </a:p>
        </p:txBody>
      </p:sp>
    </p:spTree>
    <p:extLst>
      <p:ext uri="{BB962C8B-B14F-4D97-AF65-F5344CB8AC3E}">
        <p14:creationId xmlns:p14="http://schemas.microsoft.com/office/powerpoint/2010/main" val="164432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Ho confrontato le definizioni di OS e comunismo, per mettere</a:t>
            </a:r>
            <a:r>
              <a:rPr lang="it-IT" baseline="0" dirty="0"/>
              <a:t> in evidenza </a:t>
            </a:r>
            <a:r>
              <a:rPr lang="it-IT" dirty="0"/>
              <a:t>la loro somiglianza:</a:t>
            </a:r>
            <a:r>
              <a:rPr lang="it-IT" baseline="0" dirty="0"/>
              <a:t> PROPRIETA COLLETTIVA</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15</a:t>
            </a:fld>
            <a:endParaRPr lang="it-IT" dirty="0"/>
          </a:p>
        </p:txBody>
      </p:sp>
    </p:spTree>
    <p:extLst>
      <p:ext uri="{BB962C8B-B14F-4D97-AF65-F5344CB8AC3E}">
        <p14:creationId xmlns:p14="http://schemas.microsoft.com/office/powerpoint/2010/main" val="167108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Ho fatto</a:t>
            </a:r>
            <a:r>
              <a:rPr lang="it-IT" baseline="0" dirty="0"/>
              <a:t> questo confronto, per sottolineare la possibilità di sovrapporre i termini dell OS l’incipit e l‘explicit del manifesto</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16</a:t>
            </a:fld>
            <a:endParaRPr lang="it-IT" dirty="0"/>
          </a:p>
        </p:txBody>
      </p:sp>
    </p:spTree>
    <p:extLst>
      <p:ext uri="{BB962C8B-B14F-4D97-AF65-F5344CB8AC3E}">
        <p14:creationId xmlns:p14="http://schemas.microsoft.com/office/powerpoint/2010/main" val="171432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Darwin, in the </a:t>
            </a:r>
            <a:r>
              <a:rPr lang="it-IT" dirty="0" err="1"/>
              <a:t>origin</a:t>
            </a:r>
            <a:r>
              <a:rPr lang="it-IT" dirty="0"/>
              <a:t> of the </a:t>
            </a:r>
            <a:r>
              <a:rPr lang="it-IT" dirty="0" err="1"/>
              <a:t>spices</a:t>
            </a:r>
            <a:r>
              <a:rPr lang="it-IT" dirty="0"/>
              <a:t>, </a:t>
            </a:r>
            <a:r>
              <a:rPr lang="it-IT" dirty="0" err="1"/>
              <a:t>explained</a:t>
            </a:r>
            <a:r>
              <a:rPr lang="it-IT" dirty="0"/>
              <a:t> the </a:t>
            </a:r>
            <a:r>
              <a:rPr lang="it-IT" dirty="0" err="1"/>
              <a:t>evolution</a:t>
            </a:r>
            <a:r>
              <a:rPr lang="it-IT" dirty="0"/>
              <a:t> of the man.</a:t>
            </a:r>
            <a:r>
              <a:rPr lang="it-IT" baseline="0" dirty="0"/>
              <a:t> Informatic systems </a:t>
            </a:r>
            <a:r>
              <a:rPr lang="it-IT" baseline="0" dirty="0" err="1"/>
              <a:t>could</a:t>
            </a:r>
            <a:r>
              <a:rPr lang="it-IT" baseline="0" dirty="0"/>
              <a:t> be </a:t>
            </a:r>
            <a:r>
              <a:rPr lang="it-IT" baseline="0" dirty="0" err="1"/>
              <a:t>compared</a:t>
            </a:r>
            <a:r>
              <a:rPr lang="it-IT" baseline="0" dirty="0"/>
              <a:t> to it</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18</a:t>
            </a:fld>
            <a:endParaRPr lang="it-IT" dirty="0"/>
          </a:p>
        </p:txBody>
      </p:sp>
    </p:spTree>
    <p:extLst>
      <p:ext uri="{BB962C8B-B14F-4D97-AF65-F5344CB8AC3E}">
        <p14:creationId xmlns:p14="http://schemas.microsoft.com/office/powerpoint/2010/main" val="263697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Darwin assumed the living creatures have taken their form</a:t>
            </a:r>
            <a:r>
              <a:rPr lang="it-IT" baseline="0" dirty="0"/>
              <a:t> through a SLOW process of adaption, through favorauble conditions that determine the survival of the species, instead of unfavorauble ones that will lead to extinction</a:t>
            </a:r>
          </a:p>
          <a:p>
            <a:r>
              <a:rPr lang="it-IT" baseline="0" dirty="0"/>
              <a:t>The informatic ecosystem also evoolveand adapt in a similar way to survive</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19</a:t>
            </a:fld>
            <a:endParaRPr lang="it-IT" dirty="0"/>
          </a:p>
        </p:txBody>
      </p:sp>
    </p:spTree>
    <p:extLst>
      <p:ext uri="{BB962C8B-B14F-4D97-AF65-F5344CB8AC3E}">
        <p14:creationId xmlns:p14="http://schemas.microsoft.com/office/powerpoint/2010/main" val="364104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Eldrege</a:t>
            </a:r>
            <a:r>
              <a:rPr lang="it-IT" dirty="0"/>
              <a:t> and Gould </a:t>
            </a:r>
            <a:r>
              <a:rPr lang="it-IT" dirty="0" err="1"/>
              <a:t>developed</a:t>
            </a:r>
            <a:r>
              <a:rPr lang="it-IT" dirty="0"/>
              <a:t> </a:t>
            </a:r>
            <a:r>
              <a:rPr lang="it-IT" dirty="0" err="1"/>
              <a:t>this</a:t>
            </a:r>
            <a:r>
              <a:rPr lang="it-IT" dirty="0"/>
              <a:t> </a:t>
            </a:r>
            <a:r>
              <a:rPr lang="it-IT" dirty="0" err="1"/>
              <a:t>theory</a:t>
            </a:r>
            <a:r>
              <a:rPr lang="it-IT" baseline="0" dirty="0"/>
              <a:t> of the </a:t>
            </a:r>
            <a:r>
              <a:rPr lang="it-IT" baseline="0" dirty="0" err="1"/>
              <a:t>punctuated</a:t>
            </a:r>
            <a:r>
              <a:rPr lang="it-IT" baseline="0" dirty="0"/>
              <a:t> </a:t>
            </a:r>
            <a:r>
              <a:rPr lang="it-IT" baseline="0" dirty="0" err="1"/>
              <a:t>equilibrium</a:t>
            </a:r>
            <a:r>
              <a:rPr lang="it-IT" baseline="0" dirty="0"/>
              <a:t>, that assume the </a:t>
            </a:r>
            <a:r>
              <a:rPr lang="it-IT" baseline="0" dirty="0" err="1"/>
              <a:t>evlution</a:t>
            </a:r>
            <a:r>
              <a:rPr lang="it-IT" baseline="0" dirty="0"/>
              <a:t> </a:t>
            </a:r>
            <a:r>
              <a:rPr lang="it-IT" baseline="0" dirty="0" err="1"/>
              <a:t>happens</a:t>
            </a:r>
            <a:r>
              <a:rPr lang="it-IT" baseline="0" dirty="0"/>
              <a:t> in short </a:t>
            </a:r>
            <a:r>
              <a:rPr lang="it-IT" baseline="0" dirty="0" err="1"/>
              <a:t>periods</a:t>
            </a:r>
            <a:r>
              <a:rPr lang="it-IT" baseline="0" dirty="0"/>
              <a:t> </a:t>
            </a:r>
            <a:r>
              <a:rPr lang="it-IT" baseline="0" dirty="0" err="1"/>
              <a:t>following</a:t>
            </a:r>
            <a:r>
              <a:rPr lang="it-IT" baseline="0" dirty="0"/>
              <a:t> </a:t>
            </a:r>
            <a:r>
              <a:rPr lang="it-IT" baseline="0" dirty="0" err="1"/>
              <a:t>selective</a:t>
            </a:r>
            <a:r>
              <a:rPr lang="it-IT" baseline="0" dirty="0"/>
              <a:t> </a:t>
            </a:r>
            <a:r>
              <a:rPr lang="it-IT" baseline="0" dirty="0" err="1"/>
              <a:t>ambiental</a:t>
            </a:r>
            <a:r>
              <a:rPr lang="it-IT" baseline="0" dirty="0"/>
              <a:t> </a:t>
            </a:r>
            <a:r>
              <a:rPr lang="it-IT" baseline="0" dirty="0" err="1"/>
              <a:t>forces</a:t>
            </a:r>
            <a:r>
              <a:rPr lang="it-IT" baseline="0" dirty="0"/>
              <a:t>, </a:t>
            </a:r>
            <a:r>
              <a:rPr lang="it-IT" baseline="0" dirty="0" err="1"/>
              <a:t>these</a:t>
            </a:r>
            <a:r>
              <a:rPr lang="it-IT" baseline="0" dirty="0"/>
              <a:t> </a:t>
            </a:r>
            <a:r>
              <a:rPr lang="it-IT" baseline="0" dirty="0" err="1"/>
              <a:t>periods</a:t>
            </a:r>
            <a:r>
              <a:rPr lang="it-IT" baseline="0" dirty="0"/>
              <a:t> are </a:t>
            </a:r>
            <a:r>
              <a:rPr lang="it-IT" baseline="0" dirty="0" err="1"/>
              <a:t>spaced</a:t>
            </a:r>
            <a:r>
              <a:rPr lang="it-IT" baseline="0" dirty="0"/>
              <a:t> with long </a:t>
            </a:r>
            <a:r>
              <a:rPr lang="it-IT" baseline="0" dirty="0" err="1"/>
              <a:t>persiods</a:t>
            </a:r>
            <a:r>
              <a:rPr lang="it-IT" baseline="0" dirty="0"/>
              <a:t> of  </a:t>
            </a:r>
            <a:r>
              <a:rPr lang="it-IT" baseline="0" dirty="0" err="1"/>
              <a:t>stability</a:t>
            </a:r>
            <a:r>
              <a:rPr lang="it-IT" baseline="0" dirty="0"/>
              <a:t>. Esempio IBM old </a:t>
            </a:r>
            <a:r>
              <a:rPr lang="it-IT" baseline="0" dirty="0" err="1"/>
              <a:t>pc’s</a:t>
            </a:r>
            <a:r>
              <a:rPr lang="it-IT" baseline="0" dirty="0"/>
              <a:t>… </a:t>
            </a:r>
            <a:r>
              <a:rPr lang="it-IT" baseline="0" dirty="0" err="1"/>
              <a:t>android</a:t>
            </a:r>
            <a:r>
              <a:rPr lang="it-IT" baseline="0" dirty="0"/>
              <a:t>… OS </a:t>
            </a:r>
            <a:r>
              <a:rPr lang="it-IT" baseline="0" dirty="0" err="1"/>
              <a:t>is</a:t>
            </a:r>
            <a:r>
              <a:rPr lang="it-IT" baseline="0" dirty="0"/>
              <a:t> one of the </a:t>
            </a:r>
            <a:r>
              <a:rPr lang="it-IT" baseline="0" dirty="0" err="1"/>
              <a:t>paradigmatic</a:t>
            </a:r>
            <a:r>
              <a:rPr lang="it-IT" baseline="0" dirty="0"/>
              <a:t>  </a:t>
            </a:r>
            <a:r>
              <a:rPr lang="it-IT" baseline="0" dirty="0" err="1"/>
              <a:t>changes</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20</a:t>
            </a:fld>
            <a:endParaRPr lang="it-IT" dirty="0"/>
          </a:p>
        </p:txBody>
      </p:sp>
    </p:spTree>
    <p:extLst>
      <p:ext uri="{BB962C8B-B14F-4D97-AF65-F5344CB8AC3E}">
        <p14:creationId xmlns:p14="http://schemas.microsoft.com/office/powerpoint/2010/main" val="305747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Iniziato nel 2005, fra le linee guida c’’è quella di mantenere i</a:t>
            </a:r>
            <a:r>
              <a:rPr lang="it-IT" baseline="0" dirty="0"/>
              <a:t> dati pubblici</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22</a:t>
            </a:fld>
            <a:endParaRPr lang="it-IT" dirty="0"/>
          </a:p>
        </p:txBody>
      </p:sp>
    </p:spTree>
    <p:extLst>
      <p:ext uri="{BB962C8B-B14F-4D97-AF65-F5344CB8AC3E}">
        <p14:creationId xmlns:p14="http://schemas.microsoft.com/office/powerpoint/2010/main" val="1063286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77 Sanger a</a:t>
            </a:r>
            <a:r>
              <a:rPr lang="it-IT" baseline="0" dirty="0"/>
              <a:t> Cambridge ha sviluppato la prima tecnica di sequenziamento utilizzata per ottenere il genoma di un organismo (phi-ics-174)</a:t>
            </a:r>
          </a:p>
          <a:p>
            <a:r>
              <a:rPr lang="it-IT" baseline="0" dirty="0"/>
              <a:t>Il metodo Sanger si basa su enzimi che dividono il genoma in 4 porzioni, è poi stato migliorato per analizzare il genoma umano</a:t>
            </a:r>
            <a:br>
              <a:rPr lang="it-IT" baseline="0" dirty="0"/>
            </a:br>
            <a:r>
              <a:rPr lang="it-IT" baseline="0" dirty="0"/>
              <a:t>l’elettroforesi separa molecole cariche grazie ad un campo elettrico</a:t>
            </a:r>
            <a:br>
              <a:rPr lang="it-IT" baseline="0" dirty="0"/>
            </a:br>
            <a:r>
              <a:rPr lang="it-IT" baseline="0" dirty="0"/>
              <a:t>PCR amplifica il genoma</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23</a:t>
            </a:fld>
            <a:endParaRPr lang="it-IT" dirty="0"/>
          </a:p>
        </p:txBody>
      </p:sp>
    </p:spTree>
    <p:extLst>
      <p:ext uri="{BB962C8B-B14F-4D97-AF65-F5344CB8AC3E}">
        <p14:creationId xmlns:p14="http://schemas.microsoft.com/office/powerpoint/2010/main" val="624308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b="1"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Thermorph</a:t>
            </a:r>
            <a:r>
              <a:rPr lang="it-IT" sz="1200" kern="1200" dirty="0">
                <a:solidFill>
                  <a:schemeClr val="tx1"/>
                </a:solidFill>
                <a:effectLst/>
                <a:latin typeface="+mn-lt"/>
                <a:ea typeface="+mn-ea"/>
                <a:cs typeface="+mn-cs"/>
              </a:rPr>
              <a:t> -&gt;</a:t>
            </a:r>
            <a:r>
              <a:rPr lang="it-IT" sz="1200" kern="1200" baseline="0" dirty="0">
                <a:solidFill>
                  <a:schemeClr val="tx1"/>
                </a:solidFill>
                <a:effectLst/>
                <a:latin typeface="+mn-lt"/>
                <a:ea typeface="+mn-ea"/>
                <a:cs typeface="+mn-cs"/>
              </a:rPr>
              <a:t> modifica del codice OS</a:t>
            </a:r>
          </a:p>
          <a:p>
            <a:r>
              <a:rPr lang="it-IT" sz="1200" kern="1200" baseline="0" dirty="0">
                <a:solidFill>
                  <a:schemeClr val="tx1"/>
                </a:solidFill>
                <a:effectLst/>
                <a:latin typeface="+mn-lt"/>
                <a:ea typeface="+mn-ea"/>
                <a:cs typeface="+mn-cs"/>
              </a:rPr>
              <a:t>Open hospital è un sistema informatico di gestione ospedaliera, facilmente adattabile  perché OS</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24</a:t>
            </a:fld>
            <a:endParaRPr lang="it-IT" dirty="0"/>
          </a:p>
        </p:txBody>
      </p:sp>
    </p:spTree>
    <p:extLst>
      <p:ext uri="{BB962C8B-B14F-4D97-AF65-F5344CB8AC3E}">
        <p14:creationId xmlns:p14="http://schemas.microsoft.com/office/powerpoint/2010/main" val="191756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FS: garantisce libertà d'utilizzo studio modifica condivisione</a:t>
            </a:r>
          </a:p>
          <a:p>
            <a:r>
              <a:rPr lang="it-IT" dirty="0"/>
              <a:t>OS:</a:t>
            </a:r>
            <a:r>
              <a:rPr lang="it-IT" baseline="0" dirty="0"/>
              <a:t> garantisce che il codice sorgente sia pubblico</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4</a:t>
            </a:fld>
            <a:endParaRPr lang="it-IT" dirty="0"/>
          </a:p>
        </p:txBody>
      </p:sp>
    </p:spTree>
    <p:extLst>
      <p:ext uri="{BB962C8B-B14F-4D97-AF65-F5344CB8AC3E}">
        <p14:creationId xmlns:p14="http://schemas.microsoft.com/office/powerpoint/2010/main" val="2122801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tabella</a:t>
            </a:r>
            <a:r>
              <a:rPr lang="it-IT" baseline="0" dirty="0"/>
              <a:t> si noti RH, che si paga ma è os </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6</a:t>
            </a:fld>
            <a:endParaRPr lang="it-IT" dirty="0"/>
          </a:p>
        </p:txBody>
      </p:sp>
    </p:spTree>
    <p:extLst>
      <p:ext uri="{BB962C8B-B14F-4D97-AF65-F5344CB8AC3E}">
        <p14:creationId xmlns:p14="http://schemas.microsoft.com/office/powerpoint/2010/main" val="427080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a:t>
            </a:r>
            <a:r>
              <a:rPr lang="it-IT" baseline="0" dirty="0"/>
              <a:t> una previsione di statista i ricavi derivanti dall'OS (fatta nel 2017) triplicheranno entro il 2022</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7</a:t>
            </a:fld>
            <a:endParaRPr lang="it-IT" dirty="0"/>
          </a:p>
        </p:txBody>
      </p:sp>
    </p:spTree>
    <p:extLst>
      <p:ext uri="{BB962C8B-B14F-4D97-AF65-F5344CB8AC3E}">
        <p14:creationId xmlns:p14="http://schemas.microsoft.com/office/powerpoint/2010/main" val="3460422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2005 è stata emessa la normativa per l’introduzione dell’OS, ma non si riusciva</a:t>
            </a:r>
            <a:r>
              <a:rPr lang="it-IT" baseline="0" dirty="0"/>
              <a:t> a integrarlo, solo adesso son state rilasciate le linee guida su come farlo</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8</a:t>
            </a:fld>
            <a:endParaRPr lang="it-IT" dirty="0"/>
          </a:p>
        </p:txBody>
      </p:sp>
    </p:spTree>
    <p:extLst>
      <p:ext uri="{BB962C8B-B14F-4D97-AF65-F5344CB8AC3E}">
        <p14:creationId xmlns:p14="http://schemas.microsoft.com/office/powerpoint/2010/main" val="11227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a:t>
            </a:r>
            <a:r>
              <a:rPr lang="it-IT" baseline="0" dirty="0"/>
              <a:t> disponibilità offre una traccia da seguire: per rilasciare il codice, accedere ad un db pubblico e condiviso di OS, per incaricare i fornitori a rendere OS il software, e per come scegliere il software</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9</a:t>
            </a:fld>
            <a:endParaRPr lang="it-IT" dirty="0"/>
          </a:p>
        </p:txBody>
      </p:sp>
    </p:spTree>
    <p:extLst>
      <p:ext uri="{BB962C8B-B14F-4D97-AF65-F5344CB8AC3E}">
        <p14:creationId xmlns:p14="http://schemas.microsoft.com/office/powerpoint/2010/main" val="355132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L'adozione dell'Os consente di risparmiare, di migliorare collettivamente un SW, , un maggior controllo, più</a:t>
            </a:r>
            <a:r>
              <a:rPr lang="it-IT" baseline="0" dirty="0"/>
              <a:t> trasparenza e sicurezza, gli studenti possono imparare come funziona, e aiutare l'economia</a:t>
            </a:r>
            <a:endParaRPr lang="it-IT" dirty="0"/>
          </a:p>
        </p:txBody>
      </p:sp>
      <p:sp>
        <p:nvSpPr>
          <p:cNvPr id="4" name="Segnaposto numero diapositiva 3"/>
          <p:cNvSpPr>
            <a:spLocks noGrp="1"/>
          </p:cNvSpPr>
          <p:nvPr>
            <p:ph type="sldNum" sz="quarter" idx="10"/>
          </p:nvPr>
        </p:nvSpPr>
        <p:spPr/>
        <p:txBody>
          <a:bodyPr/>
          <a:lstStyle/>
          <a:p>
            <a:fld id="{B945ABFD-6D75-453D-9140-DF0833DE7ACE}" type="slidenum">
              <a:rPr lang="it-IT" smtClean="0"/>
              <a:t>10</a:t>
            </a:fld>
            <a:endParaRPr lang="it-IT" dirty="0"/>
          </a:p>
        </p:txBody>
      </p:sp>
    </p:spTree>
    <p:extLst>
      <p:ext uri="{BB962C8B-B14F-4D97-AF65-F5344CB8AC3E}">
        <p14:creationId xmlns:p14="http://schemas.microsoft.com/office/powerpoint/2010/main" val="2251614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Cita un esempio</a:t>
            </a:r>
          </a:p>
        </p:txBody>
      </p:sp>
      <p:sp>
        <p:nvSpPr>
          <p:cNvPr id="4" name="Segnaposto numero diapositiva 3"/>
          <p:cNvSpPr>
            <a:spLocks noGrp="1"/>
          </p:cNvSpPr>
          <p:nvPr>
            <p:ph type="sldNum" sz="quarter" idx="10"/>
          </p:nvPr>
        </p:nvSpPr>
        <p:spPr/>
        <p:txBody>
          <a:bodyPr/>
          <a:lstStyle/>
          <a:p>
            <a:fld id="{B945ABFD-6D75-453D-9140-DF0833DE7ACE}" type="slidenum">
              <a:rPr lang="it-IT" smtClean="0"/>
              <a:t>12</a:t>
            </a:fld>
            <a:endParaRPr lang="it-IT" dirty="0"/>
          </a:p>
        </p:txBody>
      </p:sp>
    </p:spTree>
    <p:extLst>
      <p:ext uri="{BB962C8B-B14F-4D97-AF65-F5344CB8AC3E}">
        <p14:creationId xmlns:p14="http://schemas.microsoft.com/office/powerpoint/2010/main" val="331288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Fonti, come ho ricavato questi dati, Phton e Javascript sono molto più</a:t>
            </a:r>
            <a:r>
              <a:rPr lang="it-IT" baseline="0" dirty="0"/>
              <a:t> </a:t>
            </a:r>
            <a:r>
              <a:rPr lang="it-IT" dirty="0"/>
              <a:t>utilizzati nei programmi OS</a:t>
            </a:r>
            <a:r>
              <a:rPr lang="it-IT" baseline="0" dirty="0"/>
              <a:t> </a:t>
            </a:r>
            <a:r>
              <a:rPr lang="it-IT" dirty="0"/>
              <a:t>rispetto al SW proprietario, forse perché di più facile comprensione</a:t>
            </a:r>
          </a:p>
        </p:txBody>
      </p:sp>
      <p:sp>
        <p:nvSpPr>
          <p:cNvPr id="4" name="Segnaposto numero diapositiva 3"/>
          <p:cNvSpPr>
            <a:spLocks noGrp="1"/>
          </p:cNvSpPr>
          <p:nvPr>
            <p:ph type="sldNum" sz="quarter" idx="10"/>
          </p:nvPr>
        </p:nvSpPr>
        <p:spPr/>
        <p:txBody>
          <a:bodyPr/>
          <a:lstStyle/>
          <a:p>
            <a:fld id="{B945ABFD-6D75-453D-9140-DF0833DE7ACE}" type="slidenum">
              <a:rPr lang="it-IT" smtClean="0"/>
              <a:t>13</a:t>
            </a:fld>
            <a:endParaRPr lang="it-IT" dirty="0"/>
          </a:p>
        </p:txBody>
      </p:sp>
    </p:spTree>
    <p:extLst>
      <p:ext uri="{BB962C8B-B14F-4D97-AF65-F5344CB8AC3E}">
        <p14:creationId xmlns:p14="http://schemas.microsoft.com/office/powerpoint/2010/main" val="3232118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5400" cap="small"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70176446"/>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dirty="0"/>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43557089"/>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30419722"/>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7218711"/>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38403088"/>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43019171"/>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443539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5878864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984940493"/>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5400" cap="small"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70176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cap="small" baseline="0"/>
            </a:lvl1pPr>
          </a:lstStyle>
          <a:p>
            <a:r>
              <a:rPr lang="it-IT" dirty="0"/>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88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cap="small" baseline="0"/>
            </a:lvl1pPr>
          </a:lstStyle>
          <a:p>
            <a:r>
              <a:rPr lang="it-IT" dirty="0"/>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8884123"/>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5679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lvl1pPr marL="342900" indent="-342900">
              <a:buFont typeface="Arial" panose="020B0604020202020204" pitchFamily="34" charset="0"/>
              <a:buChar char="•"/>
              <a:defRPr/>
            </a:lvl1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6380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5870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6518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71373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40230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05908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dirty="0"/>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43557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30419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7218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5679564"/>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384030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43019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dirty="0"/>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84435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58788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98494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lvl1pPr marL="342900" indent="-342900">
              <a:buFont typeface="Arial" panose="020B0604020202020204" pitchFamily="34" charset="0"/>
              <a:buChar char="•"/>
              <a:defRPr/>
            </a:lvl1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6380489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5870344"/>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65185633"/>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71373439"/>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40230543"/>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05908148"/>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1437"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6/28/2018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2541489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txStyles>
    <p:titleStyle>
      <a:lvl1pPr algn="l" defTabSz="914400" rtl="0" eaLnBrk="1" latinLnBrk="0" hangingPunct="1">
        <a:lnSpc>
          <a:spcPct val="90000"/>
        </a:lnSpc>
        <a:spcBef>
          <a:spcPct val="0"/>
        </a:spcBef>
        <a:buNone/>
        <a:defRPr sz="4000" kern="1200" cap="small" baseline="0">
          <a:solidFill>
            <a:schemeClr val="tx1"/>
          </a:solidFill>
          <a:latin typeface="+mj-lt"/>
          <a:ea typeface="+mj-ea"/>
          <a:cs typeface="+mj-cs"/>
        </a:defRPr>
      </a:lvl1pPr>
    </p:titleStyle>
    <p:bodyStyle>
      <a:lvl1pPr marL="0" indent="0" algn="just" defTabSz="914400" rtl="0" eaLnBrk="1" latinLnBrk="0" hangingPunct="1">
        <a:lnSpc>
          <a:spcPct val="120000"/>
        </a:lnSpc>
        <a:spcBef>
          <a:spcPts val="1000"/>
        </a:spcBef>
        <a:buSzPct val="125000"/>
        <a:buFont typeface="Arial" panose="020B0604020202020204" pitchFamily="34" charset="0"/>
        <a:buNone/>
        <a:defRPr sz="2400" kern="1200">
          <a:solidFill>
            <a:schemeClr val="tx1"/>
          </a:solidFill>
          <a:latin typeface="+mn-lt"/>
          <a:ea typeface="+mn-ea"/>
          <a:cs typeface="+mn-cs"/>
        </a:defRPr>
      </a:lvl1pPr>
      <a:lvl2pPr marL="457200" indent="0" algn="just"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just"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just"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6/28/2018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2541489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4000" kern="1200" cap="small"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SzPct val="125000"/>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ext uri="{BEBA8EAE-BF5A-486C-A8C5-ECC9F3942E4B}">
                <a14:imgProps xmlns:a14="http://schemas.microsoft.com/office/drawing/2010/main">
                  <a14:imgLayer r:embed="rId3">
                    <a14:imgEffect>
                      <a14:artisticWatercolorSponge trans="50000" brushSize="1"/>
                    </a14:imgEffect>
                  </a14:imgLayer>
                </a14:imgProps>
              </a:ext>
            </a:extLst>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440870-BE25-441E-ADC4-431C23C4E691}"/>
              </a:ext>
            </a:extLst>
          </p:cNvPr>
          <p:cNvSpPr>
            <a:spLocks noGrp="1"/>
          </p:cNvSpPr>
          <p:nvPr>
            <p:ph type="ctrTitle"/>
          </p:nvPr>
        </p:nvSpPr>
        <p:spPr/>
        <p:txBody>
          <a:bodyPr/>
          <a:lstStyle/>
          <a:p>
            <a:r>
              <a:rPr lang="it-IT" dirty="0">
                <a:effectLst>
                  <a:outerShdw blurRad="50800" dist="38100" dir="2700000" algn="tl" rotWithShape="0">
                    <a:prstClr val="black">
                      <a:alpha val="40000"/>
                    </a:prstClr>
                  </a:outerShdw>
                </a:effectLst>
              </a:rPr>
              <a:t>Open Source</a:t>
            </a:r>
          </a:p>
        </p:txBody>
      </p:sp>
      <p:sp>
        <p:nvSpPr>
          <p:cNvPr id="3" name="Sottotitolo 2">
            <a:extLst>
              <a:ext uri="{FF2B5EF4-FFF2-40B4-BE49-F238E27FC236}">
                <a16:creationId xmlns:a16="http://schemas.microsoft.com/office/drawing/2014/main" id="{12EFF130-3FA4-4E15-824F-8ADAFBD8AB10}"/>
              </a:ext>
            </a:extLst>
          </p:cNvPr>
          <p:cNvSpPr>
            <a:spLocks noGrp="1"/>
          </p:cNvSpPr>
          <p:nvPr>
            <p:ph type="subTitle" idx="1"/>
          </p:nvPr>
        </p:nvSpPr>
        <p:spPr/>
        <p:txBody>
          <a:bodyPr/>
          <a:lstStyle/>
          <a:p>
            <a:r>
              <a:rPr lang="it-IT" dirty="0">
                <a:effectLst>
                  <a:outerShdw blurRad="50800" dist="38100" dir="2700000" algn="tl" rotWithShape="0">
                    <a:prstClr val="black">
                      <a:alpha val="40000"/>
                    </a:prstClr>
                  </a:outerShdw>
                </a:effectLst>
              </a:rPr>
              <a:t>Martin Ligabue – 5°F</a:t>
            </a:r>
          </a:p>
        </p:txBody>
      </p:sp>
    </p:spTree>
    <p:extLst>
      <p:ext uri="{BB962C8B-B14F-4D97-AF65-F5344CB8AC3E}">
        <p14:creationId xmlns:p14="http://schemas.microsoft.com/office/powerpoint/2010/main" val="2333337043"/>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A6D87-5398-4C56-881E-92016F5752CB}"/>
              </a:ext>
            </a:extLst>
          </p:cNvPr>
          <p:cNvSpPr>
            <a:spLocks noGrp="1"/>
          </p:cNvSpPr>
          <p:nvPr>
            <p:ph type="title"/>
          </p:nvPr>
        </p:nvSpPr>
        <p:spPr/>
        <p:txBody>
          <a:bodyPr/>
          <a:lstStyle/>
          <a:p>
            <a:r>
              <a:rPr lang="it-IT" dirty="0"/>
              <a:t>Punti di forza</a:t>
            </a:r>
          </a:p>
        </p:txBody>
      </p:sp>
      <p:sp>
        <p:nvSpPr>
          <p:cNvPr id="3" name="Segnaposto contenuto 2">
            <a:extLst>
              <a:ext uri="{FF2B5EF4-FFF2-40B4-BE49-F238E27FC236}">
                <a16:creationId xmlns:a16="http://schemas.microsoft.com/office/drawing/2014/main" id="{84F87E62-F363-47E7-AFA4-CC2B74096AE7}"/>
              </a:ext>
            </a:extLst>
          </p:cNvPr>
          <p:cNvSpPr>
            <a:spLocks noGrp="1"/>
          </p:cNvSpPr>
          <p:nvPr>
            <p:ph idx="1"/>
          </p:nvPr>
        </p:nvSpPr>
        <p:spPr/>
        <p:txBody>
          <a:bodyPr vert="horz" lIns="91440" tIns="45720" rIns="91440" bIns="45720" rtlCol="0" anchor="t">
            <a:normAutofit fontScale="85000" lnSpcReduction="20000"/>
          </a:bodyPr>
          <a:lstStyle/>
          <a:p>
            <a:r>
              <a:rPr lang="it-IT" dirty="0"/>
              <a:t>In sintesi l’utilizzo di Open Source all’interno della Pubblica Amministrazione consente:</a:t>
            </a:r>
          </a:p>
          <a:p>
            <a:pPr marL="342900" indent="-342900">
              <a:buFont typeface="Arial" panose="020B0604020202020204" pitchFamily="34" charset="0"/>
              <a:buChar char="•"/>
            </a:pPr>
            <a:r>
              <a:rPr lang="it-IT" dirty="0"/>
              <a:t>Risparmio</a:t>
            </a:r>
          </a:p>
          <a:p>
            <a:pPr marL="342900" indent="-342900">
              <a:buFont typeface="Arial" panose="020B0604020202020204" pitchFamily="34" charset="0"/>
              <a:buChar char="•"/>
            </a:pPr>
            <a:r>
              <a:rPr lang="it-IT" dirty="0"/>
              <a:t>Miglioramento incrementale</a:t>
            </a:r>
          </a:p>
          <a:p>
            <a:pPr marL="342900" indent="-342900">
              <a:buFont typeface="Arial" panose="020B0604020202020204" pitchFamily="34" charset="0"/>
              <a:buChar char="•"/>
            </a:pPr>
            <a:r>
              <a:rPr lang="it-IT" dirty="0"/>
              <a:t>Controllo del fornitore</a:t>
            </a:r>
          </a:p>
          <a:p>
            <a:pPr marL="342900" indent="-342900">
              <a:buFont typeface="Arial" panose="020B0604020202020204" pitchFamily="34" charset="0"/>
              <a:buChar char="•"/>
            </a:pPr>
            <a:r>
              <a:rPr lang="it-IT" dirty="0"/>
              <a:t>Trasparenza verso i cittadini</a:t>
            </a:r>
          </a:p>
          <a:p>
            <a:pPr marL="342900" indent="-342900">
              <a:buFont typeface="Arial" panose="020B0604020202020204" pitchFamily="34" charset="0"/>
              <a:buChar char="•"/>
            </a:pPr>
            <a:r>
              <a:rPr lang="it-IT" dirty="0"/>
              <a:t>Formazione</a:t>
            </a:r>
          </a:p>
          <a:p>
            <a:pPr marL="342900" indent="-342900">
              <a:buFont typeface="Arial" panose="020B0604020202020204" pitchFamily="34" charset="0"/>
              <a:buChar char="•"/>
            </a:pPr>
            <a:r>
              <a:rPr lang="it-IT" dirty="0"/>
              <a:t>Sicurezza</a:t>
            </a:r>
          </a:p>
          <a:p>
            <a:pPr marL="342900" indent="-342900">
              <a:buFont typeface="Arial" panose="020B0604020202020204" pitchFamily="34" charset="0"/>
              <a:buChar char="•"/>
            </a:pPr>
            <a:r>
              <a:rPr lang="it-IT" dirty="0"/>
              <a:t>Creazione di un mercato di servizi per le imprese</a:t>
            </a:r>
          </a:p>
        </p:txBody>
      </p:sp>
    </p:spTree>
    <p:extLst>
      <p:ext uri="{BB962C8B-B14F-4D97-AF65-F5344CB8AC3E}">
        <p14:creationId xmlns:p14="http://schemas.microsoft.com/office/powerpoint/2010/main" val="400684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AB07F-AAC0-47BC-9213-771926944001}"/>
              </a:ext>
            </a:extLst>
          </p:cNvPr>
          <p:cNvSpPr>
            <a:spLocks noGrp="1"/>
          </p:cNvSpPr>
          <p:nvPr>
            <p:ph type="ctrTitle"/>
          </p:nvPr>
        </p:nvSpPr>
        <p:spPr/>
        <p:txBody>
          <a:bodyPr/>
          <a:lstStyle/>
          <a:p>
            <a:r>
              <a:rPr lang="it-IT" dirty="0"/>
              <a:t>Informatica</a:t>
            </a:r>
          </a:p>
        </p:txBody>
      </p:sp>
      <p:sp>
        <p:nvSpPr>
          <p:cNvPr id="3" name="Sottotitolo 2">
            <a:extLst>
              <a:ext uri="{FF2B5EF4-FFF2-40B4-BE49-F238E27FC236}">
                <a16:creationId xmlns:a16="http://schemas.microsoft.com/office/drawing/2014/main" id="{A4CB16C6-7FDF-4BAD-AC33-E2BFE8DD706F}"/>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1941710525"/>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66ED20-529B-4A18-BF09-C6C90F150EB4}"/>
              </a:ext>
            </a:extLst>
          </p:cNvPr>
          <p:cNvSpPr>
            <a:spLocks noGrp="1"/>
          </p:cNvSpPr>
          <p:nvPr>
            <p:ph type="title"/>
          </p:nvPr>
        </p:nvSpPr>
        <p:spPr/>
        <p:txBody>
          <a:bodyPr>
            <a:normAutofit fontScale="90000"/>
          </a:bodyPr>
          <a:lstStyle/>
          <a:p>
            <a:r>
              <a:rPr lang="it-IT" dirty="0"/>
              <a:t>Il principale campo di applicazione dell’Open Source è quello informatico.</a:t>
            </a:r>
          </a:p>
          <a:p>
            <a:r>
              <a:rPr lang="it-IT" dirty="0"/>
              <a:t>A fianco dei programmi commerciali si sono sviluppati analoghi programmi Open Source.</a:t>
            </a:r>
          </a:p>
        </p:txBody>
      </p:sp>
      <p:graphicFrame>
        <p:nvGraphicFramePr>
          <p:cNvPr id="4" name="Segnaposto contenuto 3">
            <a:extLst>
              <a:ext uri="{FF2B5EF4-FFF2-40B4-BE49-F238E27FC236}">
                <a16:creationId xmlns:a16="http://schemas.microsoft.com/office/drawing/2014/main" id="{0759EC51-04A1-476F-A01A-7461B60C5FE4}"/>
              </a:ext>
            </a:extLst>
          </p:cNvPr>
          <p:cNvGraphicFramePr>
            <a:graphicFrameLocks noGrp="1"/>
          </p:cNvGraphicFramePr>
          <p:nvPr>
            <p:ph idx="1"/>
            <p:extLst>
              <p:ext uri="{D42A27DB-BD31-4B8C-83A1-F6EECF244321}">
                <p14:modId xmlns:p14="http://schemas.microsoft.com/office/powerpoint/2010/main" val="1094331971"/>
              </p:ext>
            </p:extLst>
          </p:nvPr>
        </p:nvGraphicFramePr>
        <p:xfrm>
          <a:off x="1141411" y="2914612"/>
          <a:ext cx="9906000" cy="3382680"/>
        </p:xfrm>
        <a:graphic>
          <a:graphicData uri="http://schemas.openxmlformats.org/drawingml/2006/table">
            <a:tbl>
              <a:tblPr firstRow="1" firstCol="1" bandRow="1">
                <a:tableStyleId>{284E427A-3D55-4303-BF80-6455036E1DE7}</a:tableStyleId>
              </a:tblPr>
              <a:tblGrid>
                <a:gridCol w="3302000">
                  <a:extLst>
                    <a:ext uri="{9D8B030D-6E8A-4147-A177-3AD203B41FA5}">
                      <a16:colId xmlns:a16="http://schemas.microsoft.com/office/drawing/2014/main" val="3503910173"/>
                    </a:ext>
                  </a:extLst>
                </a:gridCol>
                <a:gridCol w="3302000">
                  <a:extLst>
                    <a:ext uri="{9D8B030D-6E8A-4147-A177-3AD203B41FA5}">
                      <a16:colId xmlns:a16="http://schemas.microsoft.com/office/drawing/2014/main" val="2189785404"/>
                    </a:ext>
                  </a:extLst>
                </a:gridCol>
                <a:gridCol w="3302000">
                  <a:extLst>
                    <a:ext uri="{9D8B030D-6E8A-4147-A177-3AD203B41FA5}">
                      <a16:colId xmlns:a16="http://schemas.microsoft.com/office/drawing/2014/main" val="3282199598"/>
                    </a:ext>
                  </a:extLst>
                </a:gridCol>
              </a:tblGrid>
              <a:tr h="338268">
                <a:tc>
                  <a:txBody>
                    <a:bodyPr/>
                    <a:lstStyle/>
                    <a:p>
                      <a:pPr algn="ctr">
                        <a:lnSpc>
                          <a:spcPct val="115000"/>
                        </a:lnSpc>
                        <a:spcAft>
                          <a:spcPts val="0"/>
                        </a:spcAft>
                      </a:pPr>
                      <a:r>
                        <a:rPr lang="it-IT" sz="1600" dirty="0">
                          <a:effectLst/>
                        </a:rPr>
                        <a:t>Tipologia</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Proprietari</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Open Source</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9380257"/>
                  </a:ext>
                </a:extLst>
              </a:tr>
              <a:tr h="338268">
                <a:tc>
                  <a:txBody>
                    <a:bodyPr/>
                    <a:lstStyle/>
                    <a:p>
                      <a:pPr algn="just">
                        <a:lnSpc>
                          <a:spcPct val="115000"/>
                        </a:lnSpc>
                        <a:spcAft>
                          <a:spcPts val="0"/>
                        </a:spcAft>
                      </a:pPr>
                      <a:r>
                        <a:rPr lang="it-IT" sz="1600" dirty="0">
                          <a:effectLst/>
                        </a:rPr>
                        <a:t>Sistema Operativo</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Windows/iOS</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Linux/Android</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09044584"/>
                  </a:ext>
                </a:extLst>
              </a:tr>
              <a:tr h="338268">
                <a:tc>
                  <a:txBody>
                    <a:bodyPr/>
                    <a:lstStyle/>
                    <a:p>
                      <a:pPr algn="just">
                        <a:lnSpc>
                          <a:spcPct val="115000"/>
                        </a:lnSpc>
                        <a:spcAft>
                          <a:spcPts val="0"/>
                        </a:spcAft>
                      </a:pPr>
                      <a:r>
                        <a:rPr lang="it-IT" sz="1600" dirty="0">
                          <a:effectLst/>
                        </a:rPr>
                        <a:t>Browser</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Chrome</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Firefox</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2081819"/>
                  </a:ext>
                </a:extLst>
              </a:tr>
              <a:tr h="338268">
                <a:tc>
                  <a:txBody>
                    <a:bodyPr/>
                    <a:lstStyle/>
                    <a:p>
                      <a:pPr algn="just">
                        <a:lnSpc>
                          <a:spcPct val="115000"/>
                        </a:lnSpc>
                        <a:spcAft>
                          <a:spcPts val="0"/>
                        </a:spcAft>
                      </a:pPr>
                      <a:r>
                        <a:rPr lang="it-IT" sz="1600" dirty="0">
                          <a:effectLst/>
                        </a:rPr>
                        <a:t>Suite di lavoro</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Microsoft Office</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Openoffice</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662651"/>
                  </a:ext>
                </a:extLst>
              </a:tr>
              <a:tr h="338268">
                <a:tc>
                  <a:txBody>
                    <a:bodyPr/>
                    <a:lstStyle/>
                    <a:p>
                      <a:pPr algn="just">
                        <a:lnSpc>
                          <a:spcPct val="115000"/>
                        </a:lnSpc>
                        <a:spcAft>
                          <a:spcPts val="0"/>
                        </a:spcAft>
                      </a:pPr>
                      <a:r>
                        <a:rPr lang="it-IT" sz="1600" dirty="0">
                          <a:effectLst/>
                        </a:rPr>
                        <a:t>Compressori</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Winrar</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7zip</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73180224"/>
                  </a:ext>
                </a:extLst>
              </a:tr>
              <a:tr h="338268">
                <a:tc>
                  <a:txBody>
                    <a:bodyPr/>
                    <a:lstStyle/>
                    <a:p>
                      <a:pPr algn="just">
                        <a:lnSpc>
                          <a:spcPct val="115000"/>
                        </a:lnSpc>
                        <a:spcAft>
                          <a:spcPts val="0"/>
                        </a:spcAft>
                      </a:pPr>
                      <a:r>
                        <a:rPr lang="it-IT" sz="1600" dirty="0">
                          <a:effectLst/>
                        </a:rPr>
                        <a:t>Grafica</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Photoshop</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Gimp</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5291308"/>
                  </a:ext>
                </a:extLst>
              </a:tr>
              <a:tr h="338268">
                <a:tc>
                  <a:txBody>
                    <a:bodyPr/>
                    <a:lstStyle/>
                    <a:p>
                      <a:pPr algn="just">
                        <a:lnSpc>
                          <a:spcPct val="115000"/>
                        </a:lnSpc>
                        <a:spcAft>
                          <a:spcPts val="0"/>
                        </a:spcAft>
                      </a:pPr>
                      <a:r>
                        <a:rPr lang="it-IT" sz="1600" dirty="0">
                          <a:effectLst/>
                        </a:rPr>
                        <a:t>Comunicazione</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Whatsapp</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Telegram</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40306770"/>
                  </a:ext>
                </a:extLst>
              </a:tr>
              <a:tr h="338268">
                <a:tc>
                  <a:txBody>
                    <a:bodyPr/>
                    <a:lstStyle/>
                    <a:p>
                      <a:pPr algn="just">
                        <a:lnSpc>
                          <a:spcPct val="115000"/>
                        </a:lnSpc>
                        <a:spcAft>
                          <a:spcPts val="0"/>
                        </a:spcAft>
                      </a:pPr>
                      <a:r>
                        <a:rPr lang="it-IT" sz="1600" dirty="0">
                          <a:effectLst/>
                        </a:rPr>
                        <a:t>Posta elettronica</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Outlook</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Thunderbird</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6260726"/>
                  </a:ext>
                </a:extLst>
              </a:tr>
              <a:tr h="338268">
                <a:tc>
                  <a:txBody>
                    <a:bodyPr/>
                    <a:lstStyle/>
                    <a:p>
                      <a:pPr algn="just">
                        <a:lnSpc>
                          <a:spcPct val="115000"/>
                        </a:lnSpc>
                        <a:spcAft>
                          <a:spcPts val="0"/>
                        </a:spcAft>
                      </a:pPr>
                      <a:r>
                        <a:rPr lang="it-IT" sz="1600" dirty="0">
                          <a:effectLst/>
                        </a:rPr>
                        <a:t>Mappe</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Google Maps</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it-IT" sz="1600" dirty="0">
                          <a:effectLst/>
                        </a:rPr>
                        <a:t>Open Street Maps</a:t>
                      </a:r>
                      <a:endParaRPr lang="it-IT"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1257944"/>
                  </a:ext>
                </a:extLst>
              </a:tr>
              <a:tr h="338268">
                <a:tc>
                  <a:txBody>
                    <a:bodyPr/>
                    <a:lstStyle/>
                    <a:p>
                      <a:pPr algn="just">
                        <a:lnSpc>
                          <a:spcPct val="115000"/>
                        </a:lnSpc>
                        <a:spcAft>
                          <a:spcPts val="0"/>
                        </a:spcAft>
                      </a:pPr>
                      <a:r>
                        <a:rPr lang="it-IT" sz="1400" dirty="0">
                          <a:effectLst/>
                          <a:latin typeface="Calibri" panose="020F0502020204030204" pitchFamily="34" charset="0"/>
                          <a:ea typeface="Times New Roman" panose="02020603050405020304" pitchFamily="18" charset="0"/>
                          <a:cs typeface="Times New Roman" panose="02020603050405020304" pitchFamily="18" charset="0"/>
                        </a:rPr>
                        <a:t>Progettazione CAD</a:t>
                      </a:r>
                    </a:p>
                  </a:txBody>
                  <a:tcPr marL="68580" marR="68580" marT="0" marB="0"/>
                </a:tc>
                <a:tc>
                  <a:txBody>
                    <a:bodyPr/>
                    <a:lstStyle/>
                    <a:p>
                      <a:pPr algn="ctr">
                        <a:lnSpc>
                          <a:spcPct val="115000"/>
                        </a:lnSpc>
                        <a:spcAft>
                          <a:spcPts val="0"/>
                        </a:spcAft>
                      </a:pPr>
                      <a:r>
                        <a:rPr lang="it-IT" sz="1600" kern="1200" dirty="0">
                          <a:solidFill>
                            <a:schemeClr val="dk1"/>
                          </a:solidFill>
                          <a:effectLst/>
                          <a:latin typeface="+mn-lt"/>
                          <a:ea typeface="+mn-ea"/>
                          <a:cs typeface="+mn-cs"/>
                        </a:rPr>
                        <a:t>ExtraCAD/AutoCAD</a:t>
                      </a:r>
                    </a:p>
                  </a:txBody>
                  <a:tcPr marL="68580" marR="68580" marT="0" marB="0"/>
                </a:tc>
                <a:tc>
                  <a:txBody>
                    <a:bodyPr/>
                    <a:lstStyle/>
                    <a:p>
                      <a:pPr algn="ctr">
                        <a:lnSpc>
                          <a:spcPct val="115000"/>
                        </a:lnSpc>
                        <a:spcAft>
                          <a:spcPts val="0"/>
                        </a:spcAft>
                      </a:pPr>
                      <a:r>
                        <a:rPr lang="it-IT" sz="1600" kern="1200" dirty="0">
                          <a:solidFill>
                            <a:schemeClr val="dk1"/>
                          </a:solidFill>
                          <a:effectLst/>
                          <a:latin typeface="+mn-lt"/>
                          <a:ea typeface="+mn-ea"/>
                          <a:cs typeface="+mn-cs"/>
                        </a:rPr>
                        <a:t>FreeCAD/LibreCAD</a:t>
                      </a:r>
                    </a:p>
                  </a:txBody>
                  <a:tcPr marL="68580" marR="68580" marT="0" marB="0"/>
                </a:tc>
                <a:extLst>
                  <a:ext uri="{0D108BD9-81ED-4DB2-BD59-A6C34878D82A}">
                    <a16:rowId xmlns:a16="http://schemas.microsoft.com/office/drawing/2014/main" val="1346359117"/>
                  </a:ext>
                </a:extLst>
              </a:tr>
            </a:tbl>
          </a:graphicData>
        </a:graphic>
      </p:graphicFrame>
    </p:spTree>
    <p:extLst>
      <p:ext uri="{BB962C8B-B14F-4D97-AF65-F5344CB8AC3E}">
        <p14:creationId xmlns:p14="http://schemas.microsoft.com/office/powerpoint/2010/main" val="3682284355"/>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2C6BC8A-3F1F-4D55-9B73-6F7FB544C265}"/>
              </a:ext>
            </a:extLst>
          </p:cNvPr>
          <p:cNvSpPr>
            <a:spLocks noGrp="1"/>
          </p:cNvSpPr>
          <p:nvPr>
            <p:ph type="title"/>
          </p:nvPr>
        </p:nvSpPr>
        <p:spPr/>
        <p:txBody>
          <a:bodyPr>
            <a:normAutofit/>
          </a:bodyPr>
          <a:lstStyle/>
          <a:p>
            <a:r>
              <a:rPr lang="it-IT" dirty="0"/>
              <a:t>Principali linguaggi di programmazione utilizzati nell'ambito dell'Open Source</a:t>
            </a:r>
          </a:p>
        </p:txBody>
      </p:sp>
      <p:graphicFrame>
        <p:nvGraphicFramePr>
          <p:cNvPr id="6" name="Segnaposto contenuto 3">
            <a:extLst>
              <a:ext uri="{FF2B5EF4-FFF2-40B4-BE49-F238E27FC236}">
                <a16:creationId xmlns:a16="http://schemas.microsoft.com/office/drawing/2014/main" id="{79CB8C9B-F378-4B55-9AEC-660F65F783E5}"/>
              </a:ext>
            </a:extLst>
          </p:cNvPr>
          <p:cNvGraphicFramePr>
            <a:graphicFrameLocks noGrp="1"/>
          </p:cNvGraphicFramePr>
          <p:nvPr>
            <p:ph idx="1"/>
            <p:extLst>
              <p:ext uri="{D42A27DB-BD31-4B8C-83A1-F6EECF244321}">
                <p14:modId xmlns:p14="http://schemas.microsoft.com/office/powerpoint/2010/main" val="3804123719"/>
              </p:ext>
            </p:extLst>
          </p:nvPr>
        </p:nvGraphicFramePr>
        <p:xfrm>
          <a:off x="1141413" y="2249487"/>
          <a:ext cx="9906000" cy="46085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1560102"/>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250"/>
                                        <p:tgtEl>
                                          <p:spTgt spid="6">
                                            <p:graphicEl>
                                              <a:chart seriesIdx="-3" categoryIdx="-3" bldStep="gridLegend"/>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11" dur="250"/>
                                        <p:tgtEl>
                                          <p:spTgt spid="6">
                                            <p:graphicEl>
                                              <a:chart seriesIdx="-4" categoryIdx="0" bldStep="category"/>
                                            </p:graphic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5" dur="250"/>
                                        <p:tgtEl>
                                          <p:spTgt spid="6">
                                            <p:graphicEl>
                                              <a:chart seriesIdx="-4" categoryIdx="1" bldStep="category"/>
                                            </p:graphic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19" dur="250"/>
                                        <p:tgtEl>
                                          <p:spTgt spid="6">
                                            <p:graphicEl>
                                              <a:chart seriesIdx="-4" categoryIdx="2" bldStep="category"/>
                                            </p:graphic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23" dur="250"/>
                                        <p:tgtEl>
                                          <p:spTgt spid="6">
                                            <p:graphicEl>
                                              <a:chart seriesIdx="-4" categoryIdx="3" bldStep="category"/>
                                            </p:graphic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fade">
                                      <p:cBhvr>
                                        <p:cTn id="27" dur="250"/>
                                        <p:tgtEl>
                                          <p:spTgt spid="6">
                                            <p:graphicEl>
                                              <a:chart seriesIdx="-4" categoryIdx="4" bldStep="category"/>
                                            </p:graphic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fade">
                                      <p:cBhvr>
                                        <p:cTn id="31" dur="250"/>
                                        <p:tgtEl>
                                          <p:spTgt spid="6">
                                            <p:graphicEl>
                                              <a:chart seriesIdx="-4" categoryIdx="5" bldStep="category"/>
                                            </p:graphic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fade">
                                      <p:cBhvr>
                                        <p:cTn id="35" dur="250"/>
                                        <p:tgtEl>
                                          <p:spTgt spid="6">
                                            <p:graphicEl>
                                              <a:chart seriesIdx="-4" categoryIdx="6" bldStep="category"/>
                                            </p:graphic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fade">
                                      <p:cBhvr>
                                        <p:cTn id="39" dur="250"/>
                                        <p:tgtEl>
                                          <p:spTgt spid="6">
                                            <p:graphicEl>
                                              <a:chart seriesIdx="-4" categoryIdx="7" bldStep="category"/>
                                            </p:graphic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fade">
                                      <p:cBhvr>
                                        <p:cTn id="43" dur="250"/>
                                        <p:tgtEl>
                                          <p:spTgt spid="6">
                                            <p:graphicEl>
                                              <a:chart seriesIdx="-4" categoryIdx="8"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081111-578A-4A08-9AD4-CA6666219262}"/>
              </a:ext>
            </a:extLst>
          </p:cNvPr>
          <p:cNvSpPr>
            <a:spLocks noGrp="1"/>
          </p:cNvSpPr>
          <p:nvPr>
            <p:ph type="ctrTitle"/>
          </p:nvPr>
        </p:nvSpPr>
        <p:spPr/>
        <p:txBody>
          <a:bodyPr/>
          <a:lstStyle/>
          <a:p>
            <a:r>
              <a:rPr lang="it-IT" dirty="0"/>
              <a:t>Storia</a:t>
            </a:r>
          </a:p>
        </p:txBody>
      </p:sp>
      <p:sp>
        <p:nvSpPr>
          <p:cNvPr id="3" name="Sottotitolo 2">
            <a:extLst>
              <a:ext uri="{FF2B5EF4-FFF2-40B4-BE49-F238E27FC236}">
                <a16:creationId xmlns:a16="http://schemas.microsoft.com/office/drawing/2014/main" id="{8F56B1D0-6FA9-4EF5-892E-CE49962DFE7C}"/>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4246926299"/>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E34B6D7F-B150-41DB-8ABA-33C332315B05}"/>
              </a:ext>
            </a:extLst>
          </p:cNvPr>
          <p:cNvSpPr>
            <a:spLocks noGrp="1"/>
          </p:cNvSpPr>
          <p:nvPr>
            <p:ph type="title"/>
          </p:nvPr>
        </p:nvSpPr>
        <p:spPr/>
        <p:txBody>
          <a:bodyPr>
            <a:normAutofit fontScale="90000"/>
          </a:bodyPr>
          <a:lstStyle/>
          <a:p>
            <a:r>
              <a:rPr lang="it-IT" dirty="0"/>
              <a:t>L’Open Source si basa su una filosofia che si avvicina a quella del comunismo, inteso come teoria socio-economica e non come regime totalitario</a:t>
            </a:r>
            <a:br>
              <a:rPr lang="it-IT" dirty="0"/>
            </a:br>
            <a:endParaRPr lang="it-IT" dirty="0"/>
          </a:p>
        </p:txBody>
      </p:sp>
      <p:sp>
        <p:nvSpPr>
          <p:cNvPr id="3" name="Segnaposto contenuto 2">
            <a:extLst>
              <a:ext uri="{FF2B5EF4-FFF2-40B4-BE49-F238E27FC236}">
                <a16:creationId xmlns:a16="http://schemas.microsoft.com/office/drawing/2014/main" id="{CF46524D-83F8-462B-8967-FC46DA99FE46}"/>
              </a:ext>
            </a:extLst>
          </p:cNvPr>
          <p:cNvSpPr>
            <a:spLocks noGrp="1"/>
          </p:cNvSpPr>
          <p:nvPr>
            <p:ph sz="half" idx="1"/>
          </p:nvPr>
        </p:nvSpPr>
        <p:spPr/>
        <p:txBody>
          <a:bodyPr vert="horz" lIns="91440" tIns="45720" rIns="91440" bIns="45720" rtlCol="0" anchor="t">
            <a:normAutofit lnSpcReduction="10000"/>
          </a:bodyPr>
          <a:lstStyle/>
          <a:p>
            <a:pPr marL="0" indent="0">
              <a:buNone/>
            </a:pPr>
            <a:r>
              <a:rPr lang="it-IT" dirty="0"/>
              <a:t>Secondo Wikitionary il comunismo è una </a:t>
            </a:r>
            <a:r>
              <a:rPr lang="it-IT" i="1" dirty="0"/>
              <a:t>“dottrina politica, economica e sociale che propone la parità di diritti civili e sociali, l'abolizione della proprietà privata e la comunanza di beni e mezzi di produzione”.</a:t>
            </a:r>
            <a:endParaRPr lang="it-IT" dirty="0"/>
          </a:p>
        </p:txBody>
      </p:sp>
      <p:sp>
        <p:nvSpPr>
          <p:cNvPr id="8" name="Segnaposto contenuto 7">
            <a:extLst>
              <a:ext uri="{FF2B5EF4-FFF2-40B4-BE49-F238E27FC236}">
                <a16:creationId xmlns:a16="http://schemas.microsoft.com/office/drawing/2014/main" id="{FE929398-A285-44F6-B9C5-EDEA46F3F6A6}"/>
              </a:ext>
            </a:extLst>
          </p:cNvPr>
          <p:cNvSpPr>
            <a:spLocks noGrp="1"/>
          </p:cNvSpPr>
          <p:nvPr>
            <p:ph sz="half" idx="2"/>
          </p:nvPr>
        </p:nvSpPr>
        <p:spPr/>
        <p:txBody>
          <a:bodyPr>
            <a:normAutofit lnSpcReduction="10000"/>
          </a:bodyPr>
          <a:lstStyle/>
          <a:p>
            <a:r>
              <a:rPr lang="it-IT" dirty="0"/>
              <a:t>Nella filosofia dell’Open Source, il “codice sorgente” di un’applicazione e, per estensione, le conoscenze su come qualcosa funziona, vengono messe a disposizione della comunità e diventa una proprietà collettiva e condivisa, piuttosto che una proprietà privata di un singolo o di un’impresa.</a:t>
            </a:r>
          </a:p>
        </p:txBody>
      </p:sp>
    </p:spTree>
    <p:extLst>
      <p:ext uri="{BB962C8B-B14F-4D97-AF65-F5344CB8AC3E}">
        <p14:creationId xmlns:p14="http://schemas.microsoft.com/office/powerpoint/2010/main" val="2086114146"/>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1307249-3676-49EA-B94B-B93C8C3F4063}"/>
              </a:ext>
            </a:extLst>
          </p:cNvPr>
          <p:cNvSpPr>
            <a:spLocks noGrp="1"/>
          </p:cNvSpPr>
          <p:nvPr>
            <p:ph type="body" idx="4294967295"/>
          </p:nvPr>
        </p:nvSpPr>
        <p:spPr>
          <a:xfrm>
            <a:off x="472272" y="355600"/>
            <a:ext cx="5623727" cy="823913"/>
          </a:xfrm>
        </p:spPr>
        <p:txBody>
          <a:bodyPr/>
          <a:lstStyle/>
          <a:p>
            <a:pPr algn="ctr"/>
            <a:r>
              <a:rPr lang="it-IT" b="1" cap="small" dirty="0"/>
              <a:t>Manifesto del comunismo</a:t>
            </a:r>
            <a:endParaRPr lang="it-IT" dirty="0"/>
          </a:p>
        </p:txBody>
      </p:sp>
      <p:sp>
        <p:nvSpPr>
          <p:cNvPr id="4" name="Segnaposto contenuto 3">
            <a:extLst>
              <a:ext uri="{FF2B5EF4-FFF2-40B4-BE49-F238E27FC236}">
                <a16:creationId xmlns:a16="http://schemas.microsoft.com/office/drawing/2014/main" id="{4841D4AE-1E58-4309-A832-B9C22A09FCC3}"/>
              </a:ext>
            </a:extLst>
          </p:cNvPr>
          <p:cNvSpPr>
            <a:spLocks noGrp="1"/>
          </p:cNvSpPr>
          <p:nvPr>
            <p:ph sz="half" idx="4294967295"/>
          </p:nvPr>
        </p:nvSpPr>
        <p:spPr>
          <a:xfrm>
            <a:off x="1197000" y="1179513"/>
            <a:ext cx="4500000" cy="5156200"/>
          </a:xfrm>
        </p:spPr>
        <p:txBody>
          <a:bodyPr>
            <a:noAutofit/>
          </a:bodyPr>
          <a:lstStyle/>
          <a:p>
            <a:pPr algn="just"/>
            <a:r>
              <a:rPr lang="it-IT" sz="1600" dirty="0"/>
              <a:t>Uno spettro si aggira per l'Europa: lo spettro del comunismo. Tutte le potenze della vecchia Europa si sono coalizzate in una sacra caccia alle streghe contro questo spettro: il papa e lo zar, Metternich e Guizot, radicali francesi e poliziotti tedeschi. […]</a:t>
            </a:r>
          </a:p>
          <a:p>
            <a:pPr algn="just"/>
            <a:r>
              <a:rPr lang="it-IT" sz="1600" dirty="0"/>
              <a:t>Il comunismo viene ormai riconosciuto da tutte le potenze europee come una potenza. […]</a:t>
            </a:r>
          </a:p>
          <a:p>
            <a:pPr algn="just"/>
            <a:r>
              <a:rPr lang="it-IT" sz="1600" dirty="0"/>
              <a:t>I comunisti sprezzano l'idea di nascondere le proprie opinioni e intenzioni. Essi dichiarano apertamente di poter raggiungere i loro obiettivi solo con il rovesciamento violento di ogni ordinamento sociale finora esistente. Che le classi dominanti tremino al pensiero d'una rivoluzione comunista. I proletari non hanno da perdervi altro che le proprie catene. Da guadagnare hanno un mondo.</a:t>
            </a:r>
          </a:p>
          <a:p>
            <a:pPr algn="just"/>
            <a:r>
              <a:rPr lang="it-IT" sz="1600" dirty="0"/>
              <a:t>Proletari di tutti i paesi, unitevi!</a:t>
            </a:r>
          </a:p>
        </p:txBody>
      </p:sp>
      <p:sp>
        <p:nvSpPr>
          <p:cNvPr id="5" name="Segnaposto testo 4">
            <a:extLst>
              <a:ext uri="{FF2B5EF4-FFF2-40B4-BE49-F238E27FC236}">
                <a16:creationId xmlns:a16="http://schemas.microsoft.com/office/drawing/2014/main" id="{0E6B8C8D-097F-4431-9844-77A72E984F10}"/>
              </a:ext>
            </a:extLst>
          </p:cNvPr>
          <p:cNvSpPr>
            <a:spLocks noGrp="1"/>
          </p:cNvSpPr>
          <p:nvPr>
            <p:ph type="body" sz="quarter" idx="4294967295"/>
          </p:nvPr>
        </p:nvSpPr>
        <p:spPr>
          <a:xfrm>
            <a:off x="6096000" y="355600"/>
            <a:ext cx="5349072" cy="823913"/>
          </a:xfrm>
        </p:spPr>
        <p:txBody>
          <a:bodyPr/>
          <a:lstStyle/>
          <a:p>
            <a:pPr algn="ctr"/>
            <a:r>
              <a:rPr lang="it-IT" b="1" cap="small" dirty="0"/>
              <a:t>Manifesto dell’Open Source</a:t>
            </a:r>
            <a:endParaRPr lang="it-IT" dirty="0"/>
          </a:p>
        </p:txBody>
      </p:sp>
      <p:sp>
        <p:nvSpPr>
          <p:cNvPr id="7" name="Segnaposto contenuto 3">
            <a:extLst>
              <a:ext uri="{FF2B5EF4-FFF2-40B4-BE49-F238E27FC236}">
                <a16:creationId xmlns:a16="http://schemas.microsoft.com/office/drawing/2014/main" id="{16C76263-71B1-40FD-9AA3-940C1E0AD96C}"/>
              </a:ext>
            </a:extLst>
          </p:cNvPr>
          <p:cNvSpPr txBox="1">
            <a:spLocks/>
          </p:cNvSpPr>
          <p:nvPr/>
        </p:nvSpPr>
        <p:spPr>
          <a:xfrm>
            <a:off x="6494999" y="1179513"/>
            <a:ext cx="4950073" cy="515620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r>
              <a:rPr lang="it-IT" sz="1600" dirty="0"/>
              <a:t>Uno spettro si aggira per la Rete: lo spettro dell'Open Source. Tutte le potenze dei vecchi Software Proprietari si sono coalizzate in una sacra caccia alle streghe contro questo spettro: Microsoft e Apple, il Diritto d'Autore e il sistema dei brevetti. […]</a:t>
            </a:r>
          </a:p>
          <a:p>
            <a:pPr algn="just"/>
            <a:r>
              <a:rPr lang="it-IT" sz="1600" dirty="0"/>
              <a:t>L'Open Source viene ormai riconosciuto da tutti i produttori di Software Proprietario come una potenza. […]</a:t>
            </a:r>
          </a:p>
          <a:p>
            <a:pPr algn="just"/>
            <a:r>
              <a:rPr lang="it-IT" sz="1600" dirty="0"/>
              <a:t>I programmatori Open Source sprezzano l'idea di nascondere le proprie opinioni e intenzioni. Essi dichiarano apertamente di poter raggiungere i loro obiettivi solo con il rovesciamento non-violento dell’utilizzo del software finora esistente. Che le potenze dei Software Proprietari tremino al pensiero di una rivoluzione Open Source. I programmatori non hanno da perdervi altro che le proprie catene. Da guadagnare hanno un mondo.</a:t>
            </a:r>
          </a:p>
          <a:p>
            <a:pPr algn="just"/>
            <a:r>
              <a:rPr lang="it-IT" sz="1600" dirty="0"/>
              <a:t>Programmatori Open Source di tutti i paesi, unitevi!</a:t>
            </a:r>
          </a:p>
        </p:txBody>
      </p:sp>
    </p:spTree>
    <p:extLst>
      <p:ext uri="{BB962C8B-B14F-4D97-AF65-F5344CB8AC3E}">
        <p14:creationId xmlns:p14="http://schemas.microsoft.com/office/powerpoint/2010/main" val="3748089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706663-6B7F-4387-BDCE-285AD1469952}"/>
              </a:ext>
            </a:extLst>
          </p:cNvPr>
          <p:cNvSpPr>
            <a:spLocks noGrp="1"/>
          </p:cNvSpPr>
          <p:nvPr>
            <p:ph type="ctrTitle"/>
          </p:nvPr>
        </p:nvSpPr>
        <p:spPr/>
        <p:txBody>
          <a:bodyPr/>
          <a:lstStyle/>
          <a:p>
            <a:r>
              <a:rPr lang="it-IT" dirty="0"/>
              <a:t>Inglese</a:t>
            </a:r>
          </a:p>
        </p:txBody>
      </p:sp>
      <p:sp>
        <p:nvSpPr>
          <p:cNvPr id="3" name="Sottotitolo 2">
            <a:extLst>
              <a:ext uri="{FF2B5EF4-FFF2-40B4-BE49-F238E27FC236}">
                <a16:creationId xmlns:a16="http://schemas.microsoft.com/office/drawing/2014/main" id="{1F02F1D9-D980-4088-A574-1BFC5FFB5A57}"/>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221779104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E2987-89FA-47EA-B0F7-6BF40B7FFFFC}"/>
              </a:ext>
            </a:extLst>
          </p:cNvPr>
          <p:cNvSpPr>
            <a:spLocks noGrp="1"/>
          </p:cNvSpPr>
          <p:nvPr>
            <p:ph type="title"/>
          </p:nvPr>
        </p:nvSpPr>
        <p:spPr/>
        <p:txBody>
          <a:bodyPr/>
          <a:lstStyle/>
          <a:p>
            <a:r>
              <a:rPr lang="it-IT" dirty="0"/>
              <a:t>Darwinistic evolution (1/2)</a:t>
            </a:r>
          </a:p>
        </p:txBody>
      </p:sp>
      <p:sp>
        <p:nvSpPr>
          <p:cNvPr id="3" name="Segnaposto contenuto 2">
            <a:extLst>
              <a:ext uri="{FF2B5EF4-FFF2-40B4-BE49-F238E27FC236}">
                <a16:creationId xmlns:a16="http://schemas.microsoft.com/office/drawing/2014/main" id="{728F41E7-82CC-4293-8E23-579E69D36972}"/>
              </a:ext>
            </a:extLst>
          </p:cNvPr>
          <p:cNvSpPr>
            <a:spLocks noGrp="1"/>
          </p:cNvSpPr>
          <p:nvPr>
            <p:ph idx="1"/>
          </p:nvPr>
        </p:nvSpPr>
        <p:spPr>
          <a:xfrm>
            <a:off x="1141412" y="2249487"/>
            <a:ext cx="9905999" cy="3541714"/>
          </a:xfrm>
        </p:spPr>
        <p:txBody>
          <a:bodyPr vert="horz" lIns="91440" tIns="45720" rIns="91440" bIns="45720" rtlCol="0" anchor="t">
            <a:normAutofit/>
          </a:bodyPr>
          <a:lstStyle/>
          <a:p>
            <a:r>
              <a:rPr lang="it-IT" dirty="0"/>
              <a:t>Informatic systems evolution could be compared to the man’s evolution, </a:t>
            </a:r>
            <a:r>
              <a:rPr lang="it-IT" dirty="0" err="1"/>
              <a:t>as</a:t>
            </a:r>
            <a:r>
              <a:rPr lang="it-IT" dirty="0"/>
              <a:t> it has been explained in Darwin’s “On the origin of species”.</a:t>
            </a:r>
          </a:p>
          <a:p>
            <a:r>
              <a:rPr lang="it-IT" dirty="0"/>
              <a:t>As the man evolved from early mammals, the quantum computers evolved from old IBM computers working with punched cards, from the prehistoric DOS up to Artificial Intelligences.</a:t>
            </a:r>
          </a:p>
        </p:txBody>
      </p:sp>
    </p:spTree>
    <p:extLst>
      <p:ext uri="{BB962C8B-B14F-4D97-AF65-F5344CB8AC3E}">
        <p14:creationId xmlns:p14="http://schemas.microsoft.com/office/powerpoint/2010/main" val="298401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D927AB-8297-4CE7-8EFF-7F39A0AF3690}"/>
              </a:ext>
            </a:extLst>
          </p:cNvPr>
          <p:cNvSpPr>
            <a:spLocks noGrp="1"/>
          </p:cNvSpPr>
          <p:nvPr>
            <p:ph type="title"/>
          </p:nvPr>
        </p:nvSpPr>
        <p:spPr/>
        <p:txBody>
          <a:bodyPr/>
          <a:lstStyle/>
          <a:p>
            <a:r>
              <a:rPr lang="it-IT" dirty="0"/>
              <a:t>Darwinistic evolution (2/2)</a:t>
            </a:r>
          </a:p>
        </p:txBody>
      </p:sp>
      <p:sp>
        <p:nvSpPr>
          <p:cNvPr id="3" name="Segnaposto contenuto 2">
            <a:extLst>
              <a:ext uri="{FF2B5EF4-FFF2-40B4-BE49-F238E27FC236}">
                <a16:creationId xmlns:a16="http://schemas.microsoft.com/office/drawing/2014/main" id="{A4F80BC6-A199-4FA2-A42D-79740E438CEA}"/>
              </a:ext>
            </a:extLst>
          </p:cNvPr>
          <p:cNvSpPr>
            <a:spLocks noGrp="1"/>
          </p:cNvSpPr>
          <p:nvPr>
            <p:ph idx="1"/>
          </p:nvPr>
        </p:nvSpPr>
        <p:spPr/>
        <p:txBody>
          <a:bodyPr vert="horz" lIns="91440" tIns="45720" rIns="91440" bIns="45720" rtlCol="0" anchor="t">
            <a:normAutofit fontScale="92500"/>
          </a:bodyPr>
          <a:lstStyle/>
          <a:p>
            <a:r>
              <a:rPr lang="it-IT" dirty="0"/>
              <a:t>Darwin developed the theory of evolution and natural selection, according to which:</a:t>
            </a:r>
          </a:p>
          <a:p>
            <a:pPr marL="342900" indent="-342900">
              <a:buFont typeface="Arial" panose="020B0604020202020204" pitchFamily="34" charset="0"/>
              <a:buChar char="•"/>
            </a:pPr>
            <a:r>
              <a:rPr lang="it-IT" dirty="0"/>
              <a:t>all living creatures in existence have taken their forms through a slow process of adaptation and changement in a struggle for survival;</a:t>
            </a:r>
          </a:p>
          <a:p>
            <a:pPr marL="342900" indent="-342900">
              <a:buFont typeface="Arial" panose="020B0604020202020204" pitchFamily="34" charset="0"/>
              <a:buChar char="•"/>
            </a:pPr>
            <a:r>
              <a:rPr lang="it-IT" dirty="0"/>
              <a:t>favourable physical conditions determine the survival of a species, unfavourable ones its extinction.</a:t>
            </a:r>
          </a:p>
          <a:p>
            <a:r>
              <a:rPr lang="it-IT" dirty="0"/>
              <a:t>Similar assumptions could be used for the informatic “ecosystem”, where hardware and software evolve and adapt themselves to survive.</a:t>
            </a:r>
          </a:p>
        </p:txBody>
      </p:sp>
    </p:spTree>
    <p:extLst>
      <p:ext uri="{BB962C8B-B14F-4D97-AF65-F5344CB8AC3E}">
        <p14:creationId xmlns:p14="http://schemas.microsoft.com/office/powerpoint/2010/main" val="125314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F29F69-ABAE-4D7A-A327-379544F76FA0}"/>
              </a:ext>
            </a:extLst>
          </p:cNvPr>
          <p:cNvSpPr>
            <a:spLocks noGrp="1"/>
          </p:cNvSpPr>
          <p:nvPr>
            <p:ph type="title"/>
          </p:nvPr>
        </p:nvSpPr>
        <p:spPr/>
        <p:txBody>
          <a:bodyPr/>
          <a:lstStyle/>
          <a:p>
            <a:r>
              <a:rPr lang="it-IT" dirty="0"/>
              <a:t>Perché Open Source?</a:t>
            </a:r>
          </a:p>
        </p:txBody>
      </p:sp>
      <p:sp>
        <p:nvSpPr>
          <p:cNvPr id="3" name="Segnaposto contenuto 2">
            <a:extLst>
              <a:ext uri="{FF2B5EF4-FFF2-40B4-BE49-F238E27FC236}">
                <a16:creationId xmlns:a16="http://schemas.microsoft.com/office/drawing/2014/main" id="{939745E5-D6AC-4335-AB82-89DA1017732B}"/>
              </a:ext>
            </a:extLst>
          </p:cNvPr>
          <p:cNvSpPr>
            <a:spLocks noGrp="1"/>
          </p:cNvSpPr>
          <p:nvPr>
            <p:ph idx="1"/>
          </p:nvPr>
        </p:nvSpPr>
        <p:spPr>
          <a:xfrm>
            <a:off x="1141412" y="2249487"/>
            <a:ext cx="9905999" cy="3716416"/>
          </a:xfrm>
        </p:spPr>
        <p:txBody>
          <a:bodyPr vert="horz" lIns="91440" tIns="45720" rIns="91440" bIns="45720" rtlCol="0" anchor="t">
            <a:normAutofit/>
          </a:bodyPr>
          <a:lstStyle/>
          <a:p>
            <a:r>
              <a:rPr lang="it-IT" dirty="0"/>
              <a:t>Ho scelto di parlare di Open Source perché, nelle mie attività extrascolastiche, utilizzo spesso strumenti Open Source.</a:t>
            </a:r>
          </a:p>
          <a:p>
            <a:pPr marL="0" indent="0">
              <a:buNone/>
            </a:pPr>
            <a:r>
              <a:rPr lang="it-IT" dirty="0"/>
              <a:t>In particolare sono </a:t>
            </a:r>
            <a:r>
              <a:rPr lang="it-IT" i="1" dirty="0"/>
              <a:t>rollbacker autoverificato</a:t>
            </a:r>
            <a:r>
              <a:rPr lang="it-IT" dirty="0"/>
              <a:t> su Wikipedia e </a:t>
            </a:r>
            <a:r>
              <a:rPr lang="it-IT" i="1" dirty="0"/>
              <a:t>amministratore</a:t>
            </a:r>
            <a:r>
              <a:rPr lang="it-IT" dirty="0"/>
              <a:t> su Wikiversità e gestisco diversi gruppi su Telegram.</a:t>
            </a:r>
          </a:p>
          <a:p>
            <a:pPr marL="0" indent="0">
              <a:buNone/>
            </a:pPr>
            <a:r>
              <a:rPr lang="it-IT" dirty="0"/>
              <a:t>Inoltre nel maggio 2018 sono state rilasciate le “Linee Guida sull’Acquisizione e Riuso del Software” all’interno della Pubblica Amministrazione.</a:t>
            </a:r>
          </a:p>
        </p:txBody>
      </p:sp>
    </p:spTree>
    <p:extLst>
      <p:ext uri="{BB962C8B-B14F-4D97-AF65-F5344CB8AC3E}">
        <p14:creationId xmlns:p14="http://schemas.microsoft.com/office/powerpoint/2010/main" val="273455826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3286D-F4A8-4BB2-A2CB-EBEC8206F016}"/>
              </a:ext>
            </a:extLst>
          </p:cNvPr>
          <p:cNvSpPr>
            <a:spLocks noGrp="1"/>
          </p:cNvSpPr>
          <p:nvPr>
            <p:ph type="title"/>
          </p:nvPr>
        </p:nvSpPr>
        <p:spPr/>
        <p:txBody>
          <a:bodyPr/>
          <a:lstStyle/>
          <a:p>
            <a:r>
              <a:rPr lang="it-IT" dirty="0"/>
              <a:t>Neo Darwinistic evolution</a:t>
            </a:r>
          </a:p>
        </p:txBody>
      </p:sp>
      <p:sp>
        <p:nvSpPr>
          <p:cNvPr id="3" name="Segnaposto contenuto 2">
            <a:extLst>
              <a:ext uri="{FF2B5EF4-FFF2-40B4-BE49-F238E27FC236}">
                <a16:creationId xmlns:a16="http://schemas.microsoft.com/office/drawing/2014/main" id="{93EDEBF3-6CAA-445D-9524-A892930597DA}"/>
              </a:ext>
            </a:extLst>
          </p:cNvPr>
          <p:cNvSpPr>
            <a:spLocks noGrp="1"/>
          </p:cNvSpPr>
          <p:nvPr>
            <p:ph idx="4294967295"/>
          </p:nvPr>
        </p:nvSpPr>
        <p:spPr>
          <a:xfrm>
            <a:off x="1141413" y="2723430"/>
            <a:ext cx="6190640" cy="2352676"/>
          </a:xfrm>
        </p:spPr>
        <p:txBody>
          <a:bodyPr vert="horz" lIns="91440" tIns="45720" rIns="91440" bIns="45720" rtlCol="0" anchor="t">
            <a:noAutofit/>
          </a:bodyPr>
          <a:lstStyle/>
          <a:p>
            <a:r>
              <a:rPr lang="it-IT" sz="1600" dirty="0"/>
              <a:t>This theory claims that evolutionary changes occur in relatively short periods of time under the impulse of selective environmental forces; these periods of evolutionary variation (development and market entry of Linux) would be spaced with long periods of evolutionary stability (Windows-Apple duopoly): in periods of stability the forms of life remain substantially stable (large computers that run few specialized programs), while in the periods of variability the forms of life became diversified (servers, personal computer, smartphone that manage, also in cloud, tens of thousands of programs)</a:t>
            </a:r>
          </a:p>
        </p:txBody>
      </p:sp>
      <p:pic>
        <p:nvPicPr>
          <p:cNvPr id="1028" name="Picture 4" descr="Immagine correlata">
            <a:extLst>
              <a:ext uri="{FF2B5EF4-FFF2-40B4-BE49-F238E27FC236}">
                <a16:creationId xmlns:a16="http://schemas.microsoft.com/office/drawing/2014/main" id="{9DBB450C-2469-49A9-8178-C97AC98F6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484" y="2803814"/>
            <a:ext cx="3534495" cy="2645516"/>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F64081E5-DD22-4B51-AB01-1865467CCCBE}"/>
              </a:ext>
            </a:extLst>
          </p:cNvPr>
          <p:cNvSpPr txBox="1"/>
          <p:nvPr/>
        </p:nvSpPr>
        <p:spPr>
          <a:xfrm>
            <a:off x="1141412" y="2090057"/>
            <a:ext cx="9905999" cy="923330"/>
          </a:xfrm>
          <a:prstGeom prst="rect">
            <a:avLst/>
          </a:prstGeom>
          <a:noFill/>
        </p:spPr>
        <p:txBody>
          <a:bodyPr wrap="square" rtlCol="0">
            <a:spAutoFit/>
          </a:bodyPr>
          <a:lstStyle/>
          <a:p>
            <a:pPr algn="just"/>
            <a:r>
              <a:rPr lang="it-IT" dirty="0"/>
              <a:t>The impact of Open Source on the IT ecosystem could be well explained through the neodarwinist theory about the punctuated equilibrium, where the Open Source become one of the paradigmatic changes.</a:t>
            </a:r>
          </a:p>
          <a:p>
            <a:pPr algn="just"/>
            <a:endParaRPr lang="it-IT" dirty="0"/>
          </a:p>
        </p:txBody>
      </p:sp>
      <p:sp>
        <p:nvSpPr>
          <p:cNvPr id="5" name="CasellaDiTesto 4">
            <a:extLst>
              <a:ext uri="{FF2B5EF4-FFF2-40B4-BE49-F238E27FC236}">
                <a16:creationId xmlns:a16="http://schemas.microsoft.com/office/drawing/2014/main" id="{9379764B-C2C1-4726-9BC5-6F4565289B4F}"/>
              </a:ext>
            </a:extLst>
          </p:cNvPr>
          <p:cNvSpPr txBox="1"/>
          <p:nvPr/>
        </p:nvSpPr>
        <p:spPr>
          <a:xfrm>
            <a:off x="1141411" y="5480892"/>
            <a:ext cx="9905997" cy="646331"/>
          </a:xfrm>
          <a:prstGeom prst="rect">
            <a:avLst/>
          </a:prstGeom>
          <a:noFill/>
        </p:spPr>
        <p:txBody>
          <a:bodyPr wrap="square" rtlCol="0">
            <a:spAutoFit/>
          </a:bodyPr>
          <a:lstStyle/>
          <a:p>
            <a:pPr algn="just"/>
            <a:r>
              <a:rPr lang="it-IT" dirty="0"/>
              <a:t>While natural evolution takes ages to evolve, informatic evolution takes a bunch of years, or decades.</a:t>
            </a:r>
          </a:p>
          <a:p>
            <a:endParaRPr lang="it-IT" dirty="0"/>
          </a:p>
        </p:txBody>
      </p:sp>
    </p:spTree>
    <p:extLst>
      <p:ext uri="{BB962C8B-B14F-4D97-AF65-F5344CB8AC3E}">
        <p14:creationId xmlns:p14="http://schemas.microsoft.com/office/powerpoint/2010/main" val="1230395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5249F0-F45A-455E-B86F-150F7D241279}"/>
              </a:ext>
            </a:extLst>
          </p:cNvPr>
          <p:cNvSpPr>
            <a:spLocks noGrp="1"/>
          </p:cNvSpPr>
          <p:nvPr>
            <p:ph type="ctrTitle"/>
          </p:nvPr>
        </p:nvSpPr>
        <p:spPr/>
        <p:txBody>
          <a:bodyPr/>
          <a:lstStyle/>
          <a:p>
            <a:r>
              <a:rPr lang="it-IT" dirty="0"/>
              <a:t>Biologia</a:t>
            </a:r>
          </a:p>
        </p:txBody>
      </p:sp>
      <p:sp>
        <p:nvSpPr>
          <p:cNvPr id="3" name="Sottotitolo 2">
            <a:extLst>
              <a:ext uri="{FF2B5EF4-FFF2-40B4-BE49-F238E27FC236}">
                <a16:creationId xmlns:a16="http://schemas.microsoft.com/office/drawing/2014/main" id="{BB69FC4C-0696-4B63-8D23-B14231B70AFE}"/>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1547240177"/>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4763C4-0C0C-4CE6-BEFB-0314AB63CDBC}"/>
              </a:ext>
            </a:extLst>
          </p:cNvPr>
          <p:cNvSpPr>
            <a:spLocks noGrp="1"/>
          </p:cNvSpPr>
          <p:nvPr>
            <p:ph type="title"/>
          </p:nvPr>
        </p:nvSpPr>
        <p:spPr>
          <a:xfrm>
            <a:off x="1141413" y="618518"/>
            <a:ext cx="9905998" cy="1478570"/>
          </a:xfrm>
        </p:spPr>
        <p:txBody>
          <a:bodyPr/>
          <a:lstStyle/>
          <a:p>
            <a:r>
              <a:rPr lang="it-IT" dirty="0"/>
              <a:t>Il </a:t>
            </a:r>
            <a:r>
              <a:rPr lang="it-IT" b="1" dirty="0"/>
              <a:t>Personal Genome Project</a:t>
            </a:r>
          </a:p>
        </p:txBody>
      </p:sp>
      <p:sp>
        <p:nvSpPr>
          <p:cNvPr id="3" name="Segnaposto contenuto 2">
            <a:extLst>
              <a:ext uri="{FF2B5EF4-FFF2-40B4-BE49-F238E27FC236}">
                <a16:creationId xmlns:a16="http://schemas.microsoft.com/office/drawing/2014/main" id="{298BF176-0337-4A46-95AE-9CA34707552B}"/>
              </a:ext>
            </a:extLst>
          </p:cNvPr>
          <p:cNvSpPr>
            <a:spLocks noGrp="1"/>
          </p:cNvSpPr>
          <p:nvPr>
            <p:ph idx="1"/>
          </p:nvPr>
        </p:nvSpPr>
        <p:spPr>
          <a:xfrm>
            <a:off x="1141412" y="2249487"/>
            <a:ext cx="9905999" cy="1588983"/>
          </a:xfrm>
        </p:spPr>
        <p:txBody>
          <a:bodyPr>
            <a:normAutofit/>
          </a:bodyPr>
          <a:lstStyle/>
          <a:p>
            <a:r>
              <a:rPr lang="it-IT" dirty="0"/>
              <a:t>È possibile mettere a disposizione della scienza (in modalità Open Source) il proprio Dna e tutti gli altri dati biologici, compresa la composizione della flora batterica.</a:t>
            </a:r>
          </a:p>
        </p:txBody>
      </p:sp>
      <p:pic>
        <p:nvPicPr>
          <p:cNvPr id="2050" name="Picture 2" descr="Risultati immagini per personal genome project">
            <a:extLst>
              <a:ext uri="{FF2B5EF4-FFF2-40B4-BE49-F238E27FC236}">
                <a16:creationId xmlns:a16="http://schemas.microsoft.com/office/drawing/2014/main" id="{EF2A5EE3-71E9-4F21-B646-6E23D0A25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7793" y="3729330"/>
            <a:ext cx="2510293" cy="1230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B9D9D0F7-29CF-4315-AFFC-01635C29AA4B}"/>
              </a:ext>
            </a:extLst>
          </p:cNvPr>
          <p:cNvSpPr txBox="1"/>
          <p:nvPr/>
        </p:nvSpPr>
        <p:spPr>
          <a:xfrm>
            <a:off x="1141413" y="3597576"/>
            <a:ext cx="7198719" cy="1938992"/>
          </a:xfrm>
          <a:prstGeom prst="rect">
            <a:avLst/>
          </a:prstGeom>
          <a:noFill/>
        </p:spPr>
        <p:txBody>
          <a:bodyPr wrap="square" rtlCol="0">
            <a:spAutoFit/>
          </a:bodyPr>
          <a:lstStyle/>
          <a:p>
            <a:pPr algn="just"/>
            <a:r>
              <a:rPr lang="it-IT" sz="2400" dirty="0"/>
              <a:t>A raccogliere i dati dei volontari è “Open Humans”, una piattaforma creata dal “Personal Genome Project” dell'università di Harvard che poi li ha messi a disposizione dei ricercatori che ne avranno bisogno.</a:t>
            </a:r>
          </a:p>
          <a:p>
            <a:pPr algn="just"/>
            <a:endParaRPr lang="it-IT" sz="2400" dirty="0"/>
          </a:p>
        </p:txBody>
      </p:sp>
    </p:spTree>
    <p:extLst>
      <p:ext uri="{BB962C8B-B14F-4D97-AF65-F5344CB8AC3E}">
        <p14:creationId xmlns:p14="http://schemas.microsoft.com/office/powerpoint/2010/main" val="2245085234"/>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82B178-D1C5-43A8-8191-45322E81196B}"/>
              </a:ext>
            </a:extLst>
          </p:cNvPr>
          <p:cNvSpPr>
            <a:spLocks noGrp="1"/>
          </p:cNvSpPr>
          <p:nvPr>
            <p:ph type="title"/>
          </p:nvPr>
        </p:nvSpPr>
        <p:spPr/>
        <p:txBody>
          <a:bodyPr/>
          <a:lstStyle/>
          <a:p>
            <a:r>
              <a:rPr lang="it-IT" dirty="0"/>
              <a:t>Sequenziamento del DNA</a:t>
            </a:r>
          </a:p>
        </p:txBody>
      </p:sp>
      <p:sp>
        <p:nvSpPr>
          <p:cNvPr id="3" name="Segnaposto contenuto 2">
            <a:extLst>
              <a:ext uri="{FF2B5EF4-FFF2-40B4-BE49-F238E27FC236}">
                <a16:creationId xmlns:a16="http://schemas.microsoft.com/office/drawing/2014/main" id="{03AF07E8-3A51-456C-A2D5-301119449DBD}"/>
              </a:ext>
            </a:extLst>
          </p:cNvPr>
          <p:cNvSpPr>
            <a:spLocks noGrp="1"/>
          </p:cNvSpPr>
          <p:nvPr>
            <p:ph idx="1"/>
          </p:nvPr>
        </p:nvSpPr>
        <p:spPr>
          <a:xfrm>
            <a:off x="1141412" y="2249487"/>
            <a:ext cx="9905999" cy="3941248"/>
          </a:xfrm>
        </p:spPr>
        <p:txBody>
          <a:bodyPr>
            <a:normAutofit fontScale="92500" lnSpcReduction="10000"/>
          </a:bodyPr>
          <a:lstStyle/>
          <a:p>
            <a:r>
              <a:rPr lang="it-IT" dirty="0"/>
              <a:t>I costi della tecnologia che ha reso possibile il Personal Genome Project si stanno sempre più riducendo e l'analisi genetica è più disponibile per una popolazione più ampia. La prima sequenza del genoma umano è stata ottenuta con centinaia di macchine che hanno lavorato per anni. Ora una singola macchina è in grado di sequenziare un genoma umano completo in pochi giorni. Al 2016 il costo di sequenziamento di un genoma umano era di circa 1.000 dollari e le aziende continuano a competere per ridurre i costi.</a:t>
            </a:r>
          </a:p>
          <a:p>
            <a:r>
              <a:rPr lang="it-IT" dirty="0"/>
              <a:t>Alla base del primo sequenziamento è stato usato il metodo Sanger, ora si usano contemporaneamente elettroforesi e PCR per ottenere una maggiore velocità di sequenziamento.</a:t>
            </a:r>
          </a:p>
        </p:txBody>
      </p:sp>
    </p:spTree>
    <p:extLst>
      <p:ext uri="{BB962C8B-B14F-4D97-AF65-F5344CB8AC3E}">
        <p14:creationId xmlns:p14="http://schemas.microsoft.com/office/powerpoint/2010/main" val="312571331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FD2850-BDF7-4B84-9861-1D1C45DCDE53}"/>
              </a:ext>
            </a:extLst>
          </p:cNvPr>
          <p:cNvSpPr>
            <a:spLocks noGrp="1"/>
          </p:cNvSpPr>
          <p:nvPr>
            <p:ph type="title"/>
          </p:nvPr>
        </p:nvSpPr>
        <p:spPr/>
        <p:txBody>
          <a:bodyPr>
            <a:normAutofit/>
          </a:bodyPr>
          <a:lstStyle/>
          <a:p>
            <a:r>
              <a:rPr lang="it-IT" b="1" dirty="0"/>
              <a:t>Rassegna di casi recenti di utilizzo o applicazione dell’Open Source</a:t>
            </a:r>
            <a:endParaRPr lang="it-IT" dirty="0"/>
          </a:p>
        </p:txBody>
      </p:sp>
      <p:sp>
        <p:nvSpPr>
          <p:cNvPr id="3" name="Segnaposto contenuto 2">
            <a:extLst>
              <a:ext uri="{FF2B5EF4-FFF2-40B4-BE49-F238E27FC236}">
                <a16:creationId xmlns:a16="http://schemas.microsoft.com/office/drawing/2014/main" id="{820A24FC-9089-4097-A522-2762405D6F0B}"/>
              </a:ext>
            </a:extLst>
          </p:cNvPr>
          <p:cNvSpPr>
            <a:spLocks noGrp="1"/>
          </p:cNvSpPr>
          <p:nvPr>
            <p:ph idx="1"/>
          </p:nvPr>
        </p:nvSpPr>
        <p:spPr>
          <a:xfrm>
            <a:off x="1141412" y="2249486"/>
            <a:ext cx="9905999" cy="3827463"/>
          </a:xfrm>
        </p:spPr>
        <p:txBody>
          <a:bodyPr vert="horz" lIns="91440" tIns="45720" rIns="91440" bIns="45720" rtlCol="0" anchor="t">
            <a:normAutofit fontScale="70000" lnSpcReduction="20000"/>
          </a:bodyPr>
          <a:lstStyle/>
          <a:p>
            <a:pPr marL="457200" lvl="0" indent="-457200">
              <a:buAutoNum type="arabicPeriod"/>
            </a:pPr>
            <a:r>
              <a:rPr lang="it-IT" dirty="0"/>
              <a:t>L’auto a guida autonoma con il software OS Apollo</a:t>
            </a:r>
          </a:p>
          <a:p>
            <a:pPr marL="457200" lvl="0" indent="-457200">
              <a:buAutoNum type="arabicPeriod"/>
            </a:pPr>
            <a:r>
              <a:rPr lang="it-IT" dirty="0"/>
              <a:t>Piattaforma OS che facilita l'integrazione delle app nei veicoli.</a:t>
            </a:r>
          </a:p>
          <a:p>
            <a:pPr marL="457200" lvl="0" indent="-457200">
              <a:buAutoNum type="arabicPeriod"/>
            </a:pPr>
            <a:r>
              <a:rPr lang="it-IT" dirty="0"/>
              <a:t>La modifica del codice OS di una stampante 3D ha consentito di realizzare un prodotto innovativo</a:t>
            </a:r>
          </a:p>
          <a:p>
            <a:pPr marL="457200" lvl="0" indent="-457200">
              <a:buAutoNum type="arabicPeriod"/>
            </a:pPr>
            <a:r>
              <a:rPr lang="it-IT" dirty="0"/>
              <a:t>Il braccio robotico, modulare e OS, E.do</a:t>
            </a:r>
          </a:p>
          <a:p>
            <a:pPr marL="457200" lvl="0" indent="-457200">
              <a:buAutoNum type="arabicPeriod"/>
            </a:pPr>
            <a:r>
              <a:rPr lang="it-IT" dirty="0"/>
              <a:t>Il progetto di gestione finanziaria di tipo OS, denominato Tari</a:t>
            </a:r>
          </a:p>
          <a:p>
            <a:pPr marL="457200" lvl="0" indent="-457200">
              <a:buAutoNum type="arabicPeriod"/>
            </a:pPr>
            <a:r>
              <a:rPr lang="it-IT" dirty="0"/>
              <a:t>Il sistema OS di guida autonoma Autopilot della Tesla</a:t>
            </a:r>
          </a:p>
          <a:p>
            <a:pPr marL="457200" lvl="0" indent="-457200">
              <a:buAutoNum type="arabicPeriod"/>
            </a:pPr>
            <a:r>
              <a:rPr lang="it-IT" dirty="0"/>
              <a:t>Il sistema di gestione ospedaliera OS “Open Hospital” </a:t>
            </a:r>
          </a:p>
          <a:p>
            <a:pPr marL="457200" lvl="0" indent="-457200">
              <a:buAutoNum type="arabicPeriod"/>
            </a:pPr>
            <a:r>
              <a:rPr lang="it-IT" dirty="0"/>
              <a:t>Lo sviluppo dell’intelligenza artificiale da parte di Google</a:t>
            </a:r>
          </a:p>
          <a:p>
            <a:pPr marL="457200" lvl="0" indent="-457200">
              <a:buAutoNum type="arabicPeriod"/>
            </a:pPr>
            <a:r>
              <a:rPr lang="it-IT" dirty="0"/>
              <a:t>Il sistema di crittografia end-to-end Signal</a:t>
            </a:r>
          </a:p>
          <a:p>
            <a:pPr marL="457200" lvl="0" indent="-457200">
              <a:buAutoNum type="arabicPeriod"/>
            </a:pPr>
            <a:r>
              <a:rPr lang="it-IT" dirty="0"/>
              <a:t>La rete internazionale che si occupa dell’intelligenza artificiale usa la programmazione OS</a:t>
            </a:r>
          </a:p>
        </p:txBody>
      </p:sp>
    </p:spTree>
    <p:extLst>
      <p:ext uri="{BB962C8B-B14F-4D97-AF65-F5344CB8AC3E}">
        <p14:creationId xmlns:p14="http://schemas.microsoft.com/office/powerpoint/2010/main" val="1544256228"/>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ext uri="{BEBA8EAE-BF5A-486C-A8C5-ECC9F3942E4B}">
                <a14:imgProps xmlns:a14="http://schemas.microsoft.com/office/drawing/2010/main">
                  <a14:imgLayer r:embed="rId3">
                    <a14:imgEffect>
                      <a14:artisticFilmGrain/>
                    </a14:imgEffect>
                  </a14:imgLayer>
                </a14:imgProps>
              </a:ext>
            </a:extLst>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B30038-51D1-460B-9AD6-53DC0FD7D5D3}"/>
              </a:ext>
            </a:extLst>
          </p:cNvPr>
          <p:cNvSpPr>
            <a:spLocks noGrp="1"/>
          </p:cNvSpPr>
          <p:nvPr>
            <p:ph type="title"/>
          </p:nvPr>
        </p:nvSpPr>
        <p:spPr/>
        <p:txBody>
          <a:bodyPr/>
          <a:lstStyle/>
          <a:p>
            <a:r>
              <a:rPr lang="it-IT" b="1" dirty="0"/>
              <a:t>Esperienza scuola lavoro</a:t>
            </a:r>
            <a:br>
              <a:rPr lang="it-IT" b="1" dirty="0"/>
            </a:br>
            <a:r>
              <a:rPr lang="it-IT" b="1" dirty="0"/>
              <a:t>PROGETTO BIBLIOTECH 3.0</a:t>
            </a:r>
            <a:br>
              <a:rPr lang="it-IT" b="1" dirty="0"/>
            </a:br>
            <a:endParaRPr lang="it-IT" dirty="0"/>
          </a:p>
        </p:txBody>
      </p:sp>
      <p:sp>
        <p:nvSpPr>
          <p:cNvPr id="3" name="Sottotitolo 2">
            <a:extLst>
              <a:ext uri="{FF2B5EF4-FFF2-40B4-BE49-F238E27FC236}">
                <a16:creationId xmlns:a16="http://schemas.microsoft.com/office/drawing/2014/main" id="{2CC0D2C4-FD7E-40B8-AA09-3BB3569225B7}"/>
              </a:ext>
            </a:extLst>
          </p:cNvPr>
          <p:cNvSpPr>
            <a:spLocks noGrp="1"/>
          </p:cNvSpPr>
          <p:nvPr>
            <p:ph type="body" idx="1"/>
          </p:nvPr>
        </p:nvSpPr>
        <p:spPr/>
        <p:txBody>
          <a:bodyPr/>
          <a:lstStyle/>
          <a:p>
            <a:r>
              <a:rPr lang="it-IT" b="1" dirty="0"/>
              <a:t>L’esperienza </a:t>
            </a:r>
            <a:r>
              <a:rPr lang="it-IT" dirty="0"/>
              <a:t>di</a:t>
            </a:r>
            <a:r>
              <a:rPr lang="it-IT" b="1" dirty="0"/>
              <a:t> ASL</a:t>
            </a:r>
            <a:r>
              <a:rPr lang="it-IT" dirty="0"/>
              <a:t> è stata effettuata dalla classe durante le ore di </a:t>
            </a:r>
            <a:r>
              <a:rPr lang="it-IT" b="1" dirty="0"/>
              <a:t>arte e disegno tecnico </a:t>
            </a:r>
            <a:r>
              <a:rPr lang="it-IT" dirty="0"/>
              <a:t>e durante due settimane dedicate esclusivamente al progetto, ovvero </a:t>
            </a:r>
            <a:r>
              <a:rPr lang="it-IT" b="1" dirty="0"/>
              <a:t>dal 23 gennaio 2017 </a:t>
            </a:r>
            <a:r>
              <a:rPr lang="it-IT" dirty="0"/>
              <a:t>al </a:t>
            </a:r>
            <a:r>
              <a:rPr lang="it-IT" b="1" dirty="0"/>
              <a:t>28 gennaio 2017 </a:t>
            </a:r>
            <a:r>
              <a:rPr lang="it-IT" dirty="0"/>
              <a:t>e dal </a:t>
            </a:r>
            <a:r>
              <a:rPr lang="it-IT" b="1" dirty="0"/>
              <a:t>13 febbraio 2017 </a:t>
            </a:r>
            <a:r>
              <a:rPr lang="it-IT" dirty="0"/>
              <a:t>al </a:t>
            </a:r>
            <a:r>
              <a:rPr lang="it-IT" b="1" dirty="0"/>
              <a:t>18 febbraio 2017</a:t>
            </a:r>
          </a:p>
        </p:txBody>
      </p:sp>
    </p:spTree>
    <p:extLst>
      <p:ext uri="{BB962C8B-B14F-4D97-AF65-F5344CB8AC3E}">
        <p14:creationId xmlns:p14="http://schemas.microsoft.com/office/powerpoint/2010/main" val="2418783346"/>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00078C-AB3B-4B8B-A351-691DABFA0807}"/>
              </a:ext>
            </a:extLst>
          </p:cNvPr>
          <p:cNvSpPr>
            <a:spLocks noGrp="1"/>
          </p:cNvSpPr>
          <p:nvPr>
            <p:ph type="title"/>
          </p:nvPr>
        </p:nvSpPr>
        <p:spPr/>
        <p:txBody>
          <a:bodyPr/>
          <a:lstStyle/>
          <a:p>
            <a:r>
              <a:rPr lang="it-IT" dirty="0"/>
              <a:t>Finalità ed obiettivi</a:t>
            </a:r>
          </a:p>
        </p:txBody>
      </p:sp>
      <p:sp>
        <p:nvSpPr>
          <p:cNvPr id="3" name="Segnaposto contenuto 2">
            <a:extLst>
              <a:ext uri="{FF2B5EF4-FFF2-40B4-BE49-F238E27FC236}">
                <a16:creationId xmlns:a16="http://schemas.microsoft.com/office/drawing/2014/main" id="{3BAC99F9-CCDA-440E-9EB7-E068CFB9A2E1}"/>
              </a:ext>
            </a:extLst>
          </p:cNvPr>
          <p:cNvSpPr>
            <a:spLocks noGrp="1"/>
          </p:cNvSpPr>
          <p:nvPr>
            <p:ph idx="1"/>
          </p:nvPr>
        </p:nvSpPr>
        <p:spPr>
          <a:xfrm>
            <a:off x="1141412" y="2097088"/>
            <a:ext cx="9905999" cy="1917351"/>
          </a:xfrm>
        </p:spPr>
        <p:txBody>
          <a:bodyPr>
            <a:normAutofit/>
          </a:bodyPr>
          <a:lstStyle/>
          <a:p>
            <a:r>
              <a:rPr lang="it-IT" dirty="0"/>
              <a:t>Abbiamo voluto rendere la biblioteca fruibile come zona studio, provvista di una zona computer con cinque postazioni per gli studenti e una per il docente, con anche un proiettore, e all’occorrenza delle sedie che trasformeranno il locale in una sala conferenze. </a:t>
            </a:r>
          </a:p>
        </p:txBody>
      </p:sp>
      <p:pic>
        <p:nvPicPr>
          <p:cNvPr id="6" name="Immagine 5">
            <a:extLst>
              <a:ext uri="{FF2B5EF4-FFF2-40B4-BE49-F238E27FC236}">
                <a16:creationId xmlns:a16="http://schemas.microsoft.com/office/drawing/2014/main" id="{C1B6A4A3-9133-47BF-868E-3AAD74A373A8}"/>
              </a:ext>
            </a:extLst>
          </p:cNvPr>
          <p:cNvPicPr>
            <a:picLocks noChangeAspect="1"/>
          </p:cNvPicPr>
          <p:nvPr/>
        </p:nvPicPr>
        <p:blipFill>
          <a:blip r:embed="rId2"/>
          <a:stretch>
            <a:fillRect/>
          </a:stretch>
        </p:blipFill>
        <p:spPr>
          <a:xfrm>
            <a:off x="1141412" y="4014439"/>
            <a:ext cx="9905999" cy="2572034"/>
          </a:xfrm>
          <a:prstGeom prst="rect">
            <a:avLst/>
          </a:prstGeom>
        </p:spPr>
      </p:pic>
    </p:spTree>
    <p:extLst>
      <p:ext uri="{BB962C8B-B14F-4D97-AF65-F5344CB8AC3E}">
        <p14:creationId xmlns:p14="http://schemas.microsoft.com/office/powerpoint/2010/main" val="2472109707"/>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3A6FAD-634D-4093-8CDD-2040A4772326}"/>
              </a:ext>
            </a:extLst>
          </p:cNvPr>
          <p:cNvSpPr>
            <a:spLocks noGrp="1"/>
          </p:cNvSpPr>
          <p:nvPr>
            <p:ph type="title"/>
          </p:nvPr>
        </p:nvSpPr>
        <p:spPr/>
        <p:txBody>
          <a:bodyPr>
            <a:normAutofit/>
          </a:bodyPr>
          <a:lstStyle/>
          <a:p>
            <a:r>
              <a:rPr lang="it-IT" dirty="0"/>
              <a:t>Abbiamo utilizzato il software CAD </a:t>
            </a:r>
            <a:r>
              <a:rPr lang="it-IT" b="1" dirty="0"/>
              <a:t>ExtraCAD</a:t>
            </a:r>
          </a:p>
        </p:txBody>
      </p:sp>
      <p:pic>
        <p:nvPicPr>
          <p:cNvPr id="14" name="Segnaposto contenuto 13">
            <a:extLst>
              <a:ext uri="{FF2B5EF4-FFF2-40B4-BE49-F238E27FC236}">
                <a16:creationId xmlns:a16="http://schemas.microsoft.com/office/drawing/2014/main" id="{A2DF2F99-53FF-4ED4-BD2C-B7F5288549DC}"/>
              </a:ext>
            </a:extLst>
          </p:cNvPr>
          <p:cNvPicPr>
            <a:picLocks noGrp="1" noChangeAspect="1"/>
          </p:cNvPicPr>
          <p:nvPr>
            <p:ph sz="half" idx="2"/>
          </p:nvPr>
        </p:nvPicPr>
        <p:blipFill>
          <a:blip r:embed="rId2"/>
          <a:stretch>
            <a:fillRect/>
          </a:stretch>
        </p:blipFill>
        <p:spPr>
          <a:xfrm>
            <a:off x="6172200" y="2446625"/>
            <a:ext cx="4875213" cy="3147437"/>
          </a:xfrm>
        </p:spPr>
      </p:pic>
      <p:pic>
        <p:nvPicPr>
          <p:cNvPr id="18" name="Segnaposto contenuto 17">
            <a:extLst>
              <a:ext uri="{FF2B5EF4-FFF2-40B4-BE49-F238E27FC236}">
                <a16:creationId xmlns:a16="http://schemas.microsoft.com/office/drawing/2014/main" id="{150659A1-C09C-444B-A717-E5A35E5336C0}"/>
              </a:ext>
            </a:extLst>
          </p:cNvPr>
          <p:cNvPicPr>
            <a:picLocks noGrp="1" noChangeAspect="1"/>
          </p:cNvPicPr>
          <p:nvPr>
            <p:ph sz="half" idx="1"/>
          </p:nvPr>
        </p:nvPicPr>
        <p:blipFill rotWithShape="1">
          <a:blip r:embed="rId3"/>
          <a:srcRect b="11132"/>
          <a:stretch/>
        </p:blipFill>
        <p:spPr>
          <a:xfrm>
            <a:off x="1141413" y="2446624"/>
            <a:ext cx="4853312" cy="3147437"/>
          </a:xfrm>
        </p:spPr>
      </p:pic>
    </p:spTree>
    <p:extLst>
      <p:ext uri="{BB962C8B-B14F-4D97-AF65-F5344CB8AC3E}">
        <p14:creationId xmlns:p14="http://schemas.microsoft.com/office/powerpoint/2010/main" val="396958538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A1262-2F94-445B-8FFE-FD5E9BE8BCD6}"/>
              </a:ext>
            </a:extLst>
          </p:cNvPr>
          <p:cNvSpPr>
            <a:spLocks noGrp="1"/>
          </p:cNvSpPr>
          <p:nvPr>
            <p:ph type="title"/>
          </p:nvPr>
        </p:nvSpPr>
        <p:spPr/>
        <p:txBody>
          <a:bodyPr/>
          <a:lstStyle/>
          <a:p>
            <a:r>
              <a:rPr lang="it-IT" dirty="0"/>
              <a:t>Software usati per l’attività</a:t>
            </a:r>
          </a:p>
        </p:txBody>
      </p:sp>
      <p:graphicFrame>
        <p:nvGraphicFramePr>
          <p:cNvPr id="4" name="Segnaposto contenuto 3">
            <a:extLst>
              <a:ext uri="{FF2B5EF4-FFF2-40B4-BE49-F238E27FC236}">
                <a16:creationId xmlns:a16="http://schemas.microsoft.com/office/drawing/2014/main" id="{0768AFBF-B14C-47B6-890A-0D92C57C2057}"/>
              </a:ext>
            </a:extLst>
          </p:cNvPr>
          <p:cNvGraphicFramePr>
            <a:graphicFrameLocks noGrp="1"/>
          </p:cNvGraphicFramePr>
          <p:nvPr>
            <p:ph idx="1"/>
            <p:extLst>
              <p:ext uri="{D42A27DB-BD31-4B8C-83A1-F6EECF244321}">
                <p14:modId xmlns:p14="http://schemas.microsoft.com/office/powerpoint/2010/main" val="4225158659"/>
              </p:ext>
            </p:extLst>
          </p:nvPr>
        </p:nvGraphicFramePr>
        <p:xfrm>
          <a:off x="1141413" y="2097088"/>
          <a:ext cx="9905998" cy="4210310"/>
        </p:xfrm>
        <a:graphic>
          <a:graphicData uri="http://schemas.openxmlformats.org/drawingml/2006/table">
            <a:tbl>
              <a:tblPr firstRow="1" firstCol="1" bandRow="1">
                <a:tableStyleId>{284E427A-3D55-4303-BF80-6455036E1DE7}</a:tableStyleId>
              </a:tblPr>
              <a:tblGrid>
                <a:gridCol w="1511352">
                  <a:extLst>
                    <a:ext uri="{9D8B030D-6E8A-4147-A177-3AD203B41FA5}">
                      <a16:colId xmlns:a16="http://schemas.microsoft.com/office/drawing/2014/main" val="1229038843"/>
                    </a:ext>
                  </a:extLst>
                </a:gridCol>
                <a:gridCol w="1909187">
                  <a:extLst>
                    <a:ext uri="{9D8B030D-6E8A-4147-A177-3AD203B41FA5}">
                      <a16:colId xmlns:a16="http://schemas.microsoft.com/office/drawing/2014/main" val="2520823657"/>
                    </a:ext>
                  </a:extLst>
                </a:gridCol>
                <a:gridCol w="1064297">
                  <a:extLst>
                    <a:ext uri="{9D8B030D-6E8A-4147-A177-3AD203B41FA5}">
                      <a16:colId xmlns:a16="http://schemas.microsoft.com/office/drawing/2014/main" val="2538246195"/>
                    </a:ext>
                  </a:extLst>
                </a:gridCol>
                <a:gridCol w="3230823">
                  <a:extLst>
                    <a:ext uri="{9D8B030D-6E8A-4147-A177-3AD203B41FA5}">
                      <a16:colId xmlns:a16="http://schemas.microsoft.com/office/drawing/2014/main" val="3805990602"/>
                    </a:ext>
                  </a:extLst>
                </a:gridCol>
                <a:gridCol w="2190339">
                  <a:extLst>
                    <a:ext uri="{9D8B030D-6E8A-4147-A177-3AD203B41FA5}">
                      <a16:colId xmlns:a16="http://schemas.microsoft.com/office/drawing/2014/main" val="2472934120"/>
                    </a:ext>
                  </a:extLst>
                </a:gridCol>
              </a:tblGrid>
              <a:tr h="677197">
                <a:tc>
                  <a:txBody>
                    <a:bodyPr/>
                    <a:lstStyle/>
                    <a:p>
                      <a:pPr algn="just">
                        <a:lnSpc>
                          <a:spcPct val="115000"/>
                        </a:lnSpc>
                        <a:spcAft>
                          <a:spcPts val="0"/>
                        </a:spcAft>
                      </a:pPr>
                      <a:r>
                        <a:rPr lang="it-IT" sz="1800" dirty="0">
                          <a:effectLst/>
                        </a:rPr>
                        <a:t>Tipo di attività</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Obiettivi</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l">
                        <a:lnSpc>
                          <a:spcPct val="115000"/>
                        </a:lnSpc>
                        <a:spcAft>
                          <a:spcPts val="0"/>
                        </a:spcAft>
                      </a:pPr>
                      <a:r>
                        <a:rPr lang="it-IT" sz="1800" dirty="0">
                          <a:effectLst/>
                        </a:rPr>
                        <a:t>Strumenti e metodi usati</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Relazioni e collaborazioni</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Criticità</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extLst>
                  <a:ext uri="{0D108BD9-81ED-4DB2-BD59-A6C34878D82A}">
                    <a16:rowId xmlns:a16="http://schemas.microsoft.com/office/drawing/2014/main" val="1237538781"/>
                  </a:ext>
                </a:extLst>
              </a:tr>
              <a:tr h="1375735">
                <a:tc>
                  <a:txBody>
                    <a:bodyPr/>
                    <a:lstStyle/>
                    <a:p>
                      <a:pPr algn="l">
                        <a:lnSpc>
                          <a:spcPct val="115000"/>
                        </a:lnSpc>
                        <a:spcAft>
                          <a:spcPts val="0"/>
                        </a:spcAft>
                      </a:pPr>
                      <a:r>
                        <a:rPr lang="it-IT" sz="1800" dirty="0">
                          <a:effectLst/>
                        </a:rPr>
                        <a:t>Disegno al computer</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Realizzare un’infografica su cui poter lavorare</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l">
                        <a:lnSpc>
                          <a:spcPct val="115000"/>
                        </a:lnSpc>
                        <a:spcAft>
                          <a:spcPts val="0"/>
                        </a:spcAft>
                      </a:pPr>
                      <a:r>
                        <a:rPr lang="it-IT" sz="1800" dirty="0">
                          <a:effectLst/>
                        </a:rPr>
                        <a:t>ExtraCAD 5 Plus</a:t>
                      </a:r>
                      <a:br>
                        <a:rPr lang="it-IT" sz="1800" dirty="0">
                          <a:effectLst/>
                        </a:rPr>
                      </a:br>
                      <a:br>
                        <a:rPr lang="it-IT" sz="1800" dirty="0">
                          <a:effectLst/>
                        </a:rPr>
                      </a:b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Le misure della piantina preesistente sono state prese durante un’ora dedicata. I mobili e le loro misure sono stati forniti dal gruppo mobilio</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Riuscire a stare nei tempi, uniformare e coordinare i vari componenti del gruppo</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extLst>
                  <a:ext uri="{0D108BD9-81ED-4DB2-BD59-A6C34878D82A}">
                    <a16:rowId xmlns:a16="http://schemas.microsoft.com/office/drawing/2014/main" val="2198015143"/>
                  </a:ext>
                </a:extLst>
              </a:tr>
              <a:tr h="1724412">
                <a:tc>
                  <a:txBody>
                    <a:bodyPr/>
                    <a:lstStyle/>
                    <a:p>
                      <a:pPr algn="l">
                        <a:lnSpc>
                          <a:spcPct val="115000"/>
                        </a:lnSpc>
                        <a:spcAft>
                          <a:spcPts val="0"/>
                        </a:spcAft>
                      </a:pPr>
                      <a:r>
                        <a:rPr lang="it-IT" sz="1800" dirty="0">
                          <a:effectLst/>
                        </a:rPr>
                        <a:t>Rilettura e correzione della relazione generale</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l">
                        <a:lnSpc>
                          <a:spcPct val="115000"/>
                        </a:lnSpc>
                        <a:spcAft>
                          <a:spcPts val="0"/>
                        </a:spcAft>
                      </a:pPr>
                      <a:r>
                        <a:rPr lang="it-IT" sz="1800" dirty="0">
                          <a:effectLst/>
                        </a:rPr>
                        <a:t>Controllare grammaticalmente e ortograficamente la relazione</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Docs (Google)</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Ogni gruppo ha fornito la propria relazione, unificate poi dal gruppo di gestione</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tc>
                  <a:txBody>
                    <a:bodyPr/>
                    <a:lstStyle/>
                    <a:p>
                      <a:pPr algn="just">
                        <a:lnSpc>
                          <a:spcPct val="115000"/>
                        </a:lnSpc>
                        <a:spcAft>
                          <a:spcPts val="0"/>
                        </a:spcAft>
                      </a:pPr>
                      <a:r>
                        <a:rPr lang="it-IT" sz="1800" dirty="0">
                          <a:effectLst/>
                        </a:rPr>
                        <a:t>Niente di particolare</a:t>
                      </a:r>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844" marR="36844" marT="0" marB="0"/>
                </a:tc>
                <a:extLst>
                  <a:ext uri="{0D108BD9-81ED-4DB2-BD59-A6C34878D82A}">
                    <a16:rowId xmlns:a16="http://schemas.microsoft.com/office/drawing/2014/main" val="2463455336"/>
                  </a:ext>
                </a:extLst>
              </a:tr>
            </a:tbl>
          </a:graphicData>
        </a:graphic>
      </p:graphicFrame>
    </p:spTree>
    <p:extLst>
      <p:ext uri="{BB962C8B-B14F-4D97-AF65-F5344CB8AC3E}">
        <p14:creationId xmlns:p14="http://schemas.microsoft.com/office/powerpoint/2010/main" val="366628637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37AF3E-2073-42F0-8F99-E30CE51EBBB8}"/>
              </a:ext>
            </a:extLst>
          </p:cNvPr>
          <p:cNvSpPr>
            <a:spLocks noGrp="1"/>
          </p:cNvSpPr>
          <p:nvPr>
            <p:ph type="title"/>
          </p:nvPr>
        </p:nvSpPr>
        <p:spPr/>
        <p:txBody>
          <a:bodyPr/>
          <a:lstStyle/>
          <a:p>
            <a:r>
              <a:rPr lang="it-IT" dirty="0"/>
              <a:t>Conclusioni</a:t>
            </a:r>
          </a:p>
        </p:txBody>
      </p:sp>
      <p:sp>
        <p:nvSpPr>
          <p:cNvPr id="3" name="Segnaposto contenuto 2">
            <a:extLst>
              <a:ext uri="{FF2B5EF4-FFF2-40B4-BE49-F238E27FC236}">
                <a16:creationId xmlns:a16="http://schemas.microsoft.com/office/drawing/2014/main" id="{1141AC53-0DDC-45C8-9307-9772501E30F9}"/>
              </a:ext>
            </a:extLst>
          </p:cNvPr>
          <p:cNvSpPr>
            <a:spLocks noGrp="1"/>
          </p:cNvSpPr>
          <p:nvPr>
            <p:ph idx="1"/>
          </p:nvPr>
        </p:nvSpPr>
        <p:spPr/>
        <p:txBody>
          <a:bodyPr>
            <a:normAutofit fontScale="92500" lnSpcReduction="20000"/>
          </a:bodyPr>
          <a:lstStyle/>
          <a:p>
            <a:r>
              <a:rPr lang="it-IT" dirty="0"/>
              <a:t>La filosofia collaborativa dell’Open Source sta prevalendo sul tradizionale approccio individualistico, basato sul segreto e sulla riservatezza, proprio delle grandi aziende del software.</a:t>
            </a:r>
          </a:p>
          <a:p>
            <a:r>
              <a:rPr lang="it-IT" dirty="0"/>
              <a:t>L’Open Source è ormai uno dei pilastri indiscussi nell’ambito dell’informatica, ma si sta estendendo progressivamente anche ad altri ambiti; dalla scienza, all’economia, fino alla cultura.</a:t>
            </a:r>
          </a:p>
          <a:p>
            <a:r>
              <a:rPr lang="it-IT" dirty="0"/>
              <a:t>Penso che lo sviluppo di questa filosofia di lavoro potrà portare ad uno sviluppo migliore e più veloce dei programmi, e potrà offrire maggiori opportunità di lavoro a tante persone.</a:t>
            </a:r>
          </a:p>
        </p:txBody>
      </p:sp>
    </p:spTree>
    <p:extLst>
      <p:ext uri="{BB962C8B-B14F-4D97-AF65-F5344CB8AC3E}">
        <p14:creationId xmlns:p14="http://schemas.microsoft.com/office/powerpoint/2010/main" val="2233669559"/>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22834D-BD20-4829-A6D9-88B0F165D897}"/>
              </a:ext>
            </a:extLst>
          </p:cNvPr>
          <p:cNvSpPr>
            <a:spLocks noGrp="1"/>
          </p:cNvSpPr>
          <p:nvPr>
            <p:ph type="title"/>
          </p:nvPr>
        </p:nvSpPr>
        <p:spPr/>
        <p:txBody>
          <a:bodyPr/>
          <a:lstStyle/>
          <a:p>
            <a:r>
              <a:rPr lang="it-IT" dirty="0"/>
              <a:t>Cos’è l’Open Source</a:t>
            </a:r>
          </a:p>
        </p:txBody>
      </p:sp>
      <p:sp>
        <p:nvSpPr>
          <p:cNvPr id="3" name="Segnaposto contenuto 2">
            <a:extLst>
              <a:ext uri="{FF2B5EF4-FFF2-40B4-BE49-F238E27FC236}">
                <a16:creationId xmlns:a16="http://schemas.microsoft.com/office/drawing/2014/main" id="{53CC0708-DBE7-4660-9ED3-FEE5FE7FB8F2}"/>
              </a:ext>
            </a:extLst>
          </p:cNvPr>
          <p:cNvSpPr>
            <a:spLocks noGrp="1"/>
          </p:cNvSpPr>
          <p:nvPr>
            <p:ph idx="1"/>
          </p:nvPr>
        </p:nvSpPr>
        <p:spPr/>
        <p:txBody>
          <a:bodyPr vert="horz" lIns="91440" tIns="45720" rIns="91440" bIns="45720" rtlCol="0" anchor="t">
            <a:normAutofit fontScale="92500"/>
          </a:bodyPr>
          <a:lstStyle/>
          <a:p>
            <a:pPr marL="342900" indent="-342900">
              <a:buFont typeface="Arial" panose="020B0604020202020204" pitchFamily="34" charset="0"/>
              <a:buChar char="•"/>
            </a:pPr>
            <a:r>
              <a:rPr lang="it-IT" dirty="0"/>
              <a:t>L’Open Source nasce come metodologia di cooperazione e condivisione in ambito informatico per estendersi poi, progressivamente, ad altri ambiti come la ricerca scientifica, la robotica e la comunicazione in generale.</a:t>
            </a:r>
          </a:p>
          <a:p>
            <a:pPr marL="342900" indent="-342900">
              <a:buFont typeface="Arial" panose="020B0604020202020204" pitchFamily="34" charset="0"/>
              <a:buChar char="•"/>
            </a:pPr>
            <a:r>
              <a:rPr lang="it-IT" dirty="0"/>
              <a:t>In termini generali per Open Source si intende una caratteristica specifica, di un prodotto (software o hardware) o di un servizio, che consente a chiunque di modificare liberamente il codice sorgente, le tecniche costruttive, i contenuti. </a:t>
            </a:r>
          </a:p>
          <a:p>
            <a:pPr marL="342900" indent="-342900">
              <a:buFont typeface="Arial" panose="020B0604020202020204" pitchFamily="34" charset="0"/>
              <a:buChar char="•"/>
            </a:pPr>
            <a:r>
              <a:rPr lang="it-IT" dirty="0"/>
              <a:t>L’Open Source rappresenta un’alternativa ai concetti di copyright, di brevetto e di proprietà intellettuale e viene regolato da specifiche forme di licenza.</a:t>
            </a:r>
          </a:p>
        </p:txBody>
      </p:sp>
      <p:pic>
        <p:nvPicPr>
          <p:cNvPr id="3074" name="Picture 2" descr="http://2.bp.blogspot.com/-X5zkl6N7GRs/U25-Ni71tII/AAAAAAAAD88/Fz42egN2VNQ/s1600/Open-source.png">
            <a:extLst>
              <a:ext uri="{FF2B5EF4-FFF2-40B4-BE49-F238E27FC236}">
                <a16:creationId xmlns:a16="http://schemas.microsoft.com/office/drawing/2014/main" id="{D4533C8E-837C-418A-BA51-A03B3DF5E7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988"/>
          <a:stretch/>
        </p:blipFill>
        <p:spPr bwMode="auto">
          <a:xfrm>
            <a:off x="9545592" y="618517"/>
            <a:ext cx="1501819" cy="147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153052"/>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A91B6-D3A0-414D-A3D0-DCB682A04AA9}"/>
              </a:ext>
            </a:extLst>
          </p:cNvPr>
          <p:cNvSpPr>
            <a:spLocks noGrp="1"/>
          </p:cNvSpPr>
          <p:nvPr>
            <p:ph type="title"/>
          </p:nvPr>
        </p:nvSpPr>
        <p:spPr/>
        <p:txBody>
          <a:bodyPr/>
          <a:lstStyle/>
          <a:p>
            <a:r>
              <a:rPr lang="it-IT" dirty="0"/>
              <a:t>Open Source e Free Software</a:t>
            </a:r>
          </a:p>
        </p:txBody>
      </p:sp>
      <p:sp>
        <p:nvSpPr>
          <p:cNvPr id="4" name="Segnaposto contenuto 3">
            <a:extLst>
              <a:ext uri="{FF2B5EF4-FFF2-40B4-BE49-F238E27FC236}">
                <a16:creationId xmlns:a16="http://schemas.microsoft.com/office/drawing/2014/main" id="{837E8D84-B5B5-427D-9F09-B5ECFEBAB5CC}"/>
              </a:ext>
            </a:extLst>
          </p:cNvPr>
          <p:cNvSpPr>
            <a:spLocks noGrp="1"/>
          </p:cNvSpPr>
          <p:nvPr>
            <p:ph idx="1"/>
          </p:nvPr>
        </p:nvSpPr>
        <p:spPr>
          <a:xfrm>
            <a:off x="1141412" y="2249487"/>
            <a:ext cx="9905999" cy="1963276"/>
          </a:xfrm>
        </p:spPr>
        <p:txBody>
          <a:bodyPr vert="horz" lIns="91440" tIns="45720" rIns="91440" bIns="45720" rtlCol="0" anchor="t">
            <a:normAutofit fontScale="85000" lnSpcReduction="10000"/>
          </a:bodyPr>
          <a:lstStyle/>
          <a:p>
            <a:r>
              <a:rPr lang="it-IT" dirty="0"/>
              <a:t>Il Software Libero è sempre Open Source, ma l’Open Source non sempre è Software Libero.</a:t>
            </a:r>
          </a:p>
          <a:p>
            <a:r>
              <a:rPr lang="it-IT" dirty="0"/>
              <a:t>Né i prodotti che si definiscono Open Source, né quelli che si rifanno al Software Libero, sono necessariamente gratuiti. Entrambi i movimenti incentivano e considerano perfettamente legittimo l’ottenimento, quando possibile, di un ritorno economico dalla distribuzione di prodotti Open Source o Software Libero.</a:t>
            </a:r>
          </a:p>
        </p:txBody>
      </p:sp>
      <p:pic>
        <p:nvPicPr>
          <p:cNvPr id="8" name="Immagine 6">
            <a:extLst>
              <a:ext uri="{FF2B5EF4-FFF2-40B4-BE49-F238E27FC236}">
                <a16:creationId xmlns:a16="http://schemas.microsoft.com/office/drawing/2014/main" id="{55626870-5E12-47EB-BBEA-C6EFB41FF430}"/>
              </a:ext>
            </a:extLst>
          </p:cNvPr>
          <p:cNvPicPr/>
          <p:nvPr/>
        </p:nvPicPr>
        <p:blipFill>
          <a:blip r:embed="rId3" cstate="print">
            <a:extLst>
              <a:ext uri="{28A0092B-C50C-407E-A947-70E740481C1C}">
                <a14:useLocalDpi xmlns:a14="http://schemas.microsoft.com/office/drawing/2010/main"/>
              </a:ext>
            </a:extLst>
          </a:blip>
          <a:stretch>
            <a:fillRect/>
          </a:stretch>
        </p:blipFill>
        <p:spPr>
          <a:xfrm>
            <a:off x="9569449" y="619125"/>
            <a:ext cx="1477961" cy="1477961"/>
          </a:xfrm>
          <a:prstGeom prst="rect">
            <a:avLst/>
          </a:prstGeom>
        </p:spPr>
      </p:pic>
      <p:grpSp>
        <p:nvGrpSpPr>
          <p:cNvPr id="20" name="Gruppo 19">
            <a:extLst>
              <a:ext uri="{FF2B5EF4-FFF2-40B4-BE49-F238E27FC236}">
                <a16:creationId xmlns:a16="http://schemas.microsoft.com/office/drawing/2014/main" id="{45449A8B-ED3A-4253-8E35-30A8A776546A}"/>
              </a:ext>
            </a:extLst>
          </p:cNvPr>
          <p:cNvGrpSpPr/>
          <p:nvPr/>
        </p:nvGrpSpPr>
        <p:grpSpPr>
          <a:xfrm>
            <a:off x="3315204" y="4212763"/>
            <a:ext cx="5551544" cy="2344434"/>
            <a:chOff x="2454876" y="3478392"/>
            <a:chExt cx="6039773" cy="2627962"/>
          </a:xfrm>
        </p:grpSpPr>
        <p:cxnSp>
          <p:nvCxnSpPr>
            <p:cNvPr id="12" name="Connettore diritto 11">
              <a:extLst>
                <a:ext uri="{FF2B5EF4-FFF2-40B4-BE49-F238E27FC236}">
                  <a16:creationId xmlns:a16="http://schemas.microsoft.com/office/drawing/2014/main" id="{BB57FE75-4067-4746-934B-CF396FC5F528}"/>
                </a:ext>
              </a:extLst>
            </p:cNvPr>
            <p:cNvCxnSpPr>
              <a:cxnSpLocks/>
            </p:cNvCxnSpPr>
            <p:nvPr/>
          </p:nvCxnSpPr>
          <p:spPr>
            <a:xfrm>
              <a:off x="2808234" y="3555742"/>
              <a:ext cx="5686415" cy="25506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92BBC6D5-EDB6-4C48-A9E8-A1EB3D02392F}"/>
                </a:ext>
              </a:extLst>
            </p:cNvPr>
            <p:cNvSpPr/>
            <p:nvPr/>
          </p:nvSpPr>
          <p:spPr>
            <a:xfrm>
              <a:off x="4306183" y="4348715"/>
              <a:ext cx="1619694" cy="1201479"/>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Ovale 9">
              <a:extLst>
                <a:ext uri="{FF2B5EF4-FFF2-40B4-BE49-F238E27FC236}">
                  <a16:creationId xmlns:a16="http://schemas.microsoft.com/office/drawing/2014/main" id="{45F827BD-FC39-4EDC-80A3-667028F0E897}"/>
                </a:ext>
              </a:extLst>
            </p:cNvPr>
            <p:cNvSpPr/>
            <p:nvPr/>
          </p:nvSpPr>
          <p:spPr>
            <a:xfrm>
              <a:off x="5976423" y="4022647"/>
              <a:ext cx="2434856" cy="1913861"/>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A2073030-10FC-462A-879E-2BDA4486EDB1}"/>
                </a:ext>
              </a:extLst>
            </p:cNvPr>
            <p:cNvSpPr/>
            <p:nvPr/>
          </p:nvSpPr>
          <p:spPr>
            <a:xfrm>
              <a:off x="2915478" y="3965944"/>
              <a:ext cx="3028122" cy="191386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Rettangolo 13">
              <a:extLst>
                <a:ext uri="{FF2B5EF4-FFF2-40B4-BE49-F238E27FC236}">
                  <a16:creationId xmlns:a16="http://schemas.microsoft.com/office/drawing/2014/main" id="{F0511485-AC1D-48D0-8BE3-8274CA8B9ED3}"/>
                </a:ext>
              </a:extLst>
            </p:cNvPr>
            <p:cNvSpPr/>
            <p:nvPr/>
          </p:nvSpPr>
          <p:spPr>
            <a:xfrm>
              <a:off x="4243140" y="4749396"/>
              <a:ext cx="1664262" cy="698898"/>
            </a:xfrm>
            <a:prstGeom prst="rect">
              <a:avLst/>
            </a:prstGeom>
            <a:noFill/>
          </p:spPr>
          <p:txBody>
            <a:bodyPr wrap="none" lIns="91440" tIns="45720" rIns="91440" bIns="45720">
              <a:normAutofit fontScale="32500" lnSpcReduction="20000"/>
            </a:bodyPr>
            <a:lstStyle/>
            <a:p>
              <a:pPr algn="ctr"/>
              <a:r>
                <a:rPr lang="it-IT" sz="5400" b="0" cap="none" spc="0" dirty="0">
                  <a:ln w="0"/>
                  <a:solidFill>
                    <a:schemeClr val="accent1"/>
                  </a:solidFill>
                  <a:effectLst>
                    <a:outerShdw blurRad="38100" dist="25400" dir="5400000" algn="ctr" rotWithShape="0">
                      <a:srgbClr val="6E747A">
                        <a:alpha val="43000"/>
                      </a:srgbClr>
                    </a:outerShdw>
                  </a:effectLst>
                </a:rPr>
                <a:t>Software</a:t>
              </a:r>
            </a:p>
            <a:p>
              <a:pPr algn="ctr"/>
              <a:r>
                <a:rPr lang="it-IT" sz="5400" dirty="0">
                  <a:ln w="0"/>
                  <a:solidFill>
                    <a:schemeClr val="accent1"/>
                  </a:solidFill>
                  <a:effectLst>
                    <a:outerShdw blurRad="38100" dist="25400" dir="5400000" algn="ctr" rotWithShape="0">
                      <a:srgbClr val="6E747A">
                        <a:alpha val="43000"/>
                      </a:srgbClr>
                    </a:outerShdw>
                  </a:effectLst>
                </a:rPr>
                <a:t>libero</a:t>
              </a:r>
              <a:endParaRPr lang="it-IT" sz="5400" b="0" cap="none" spc="0" dirty="0">
                <a:ln w="0"/>
                <a:solidFill>
                  <a:schemeClr val="accent1"/>
                </a:solidFill>
                <a:effectLst>
                  <a:outerShdw blurRad="38100" dist="25400" dir="5400000" algn="ctr" rotWithShape="0">
                    <a:srgbClr val="6E747A">
                      <a:alpha val="43000"/>
                    </a:srgbClr>
                  </a:outerShdw>
                </a:effectLst>
              </a:endParaRPr>
            </a:p>
          </p:txBody>
        </p:sp>
        <p:sp>
          <p:nvSpPr>
            <p:cNvPr id="15" name="Rettangolo 14">
              <a:extLst>
                <a:ext uri="{FF2B5EF4-FFF2-40B4-BE49-F238E27FC236}">
                  <a16:creationId xmlns:a16="http://schemas.microsoft.com/office/drawing/2014/main" id="{046AA343-F1DD-4743-8A70-77C376A5DB8F}"/>
                </a:ext>
              </a:extLst>
            </p:cNvPr>
            <p:cNvSpPr/>
            <p:nvPr/>
          </p:nvSpPr>
          <p:spPr>
            <a:xfrm>
              <a:off x="3066922" y="4553924"/>
              <a:ext cx="1316462" cy="766969"/>
            </a:xfrm>
            <a:prstGeom prst="rect">
              <a:avLst/>
            </a:prstGeom>
            <a:noFill/>
          </p:spPr>
          <p:txBody>
            <a:bodyPr wrap="none" lIns="91440" tIns="45720" rIns="91440" bIns="45720">
              <a:normAutofit fontScale="40000" lnSpcReduction="20000"/>
            </a:bodyPr>
            <a:lstStyle/>
            <a:p>
              <a:pPr algn="ctr"/>
              <a:r>
                <a:rPr lang="it-IT" sz="5400" b="0" cap="none" spc="0" dirty="0">
                  <a:ln w="0"/>
                  <a:solidFill>
                    <a:schemeClr val="accent4"/>
                  </a:solidFill>
                  <a:effectLst>
                    <a:outerShdw blurRad="38100" dist="25400" dir="5400000" algn="ctr" rotWithShape="0">
                      <a:srgbClr val="6E747A">
                        <a:alpha val="43000"/>
                      </a:srgbClr>
                    </a:outerShdw>
                  </a:effectLst>
                </a:rPr>
                <a:t>Open</a:t>
              </a:r>
            </a:p>
            <a:p>
              <a:pPr algn="ctr"/>
              <a:r>
                <a:rPr lang="it-IT" sz="5400" dirty="0">
                  <a:ln w="0"/>
                  <a:solidFill>
                    <a:schemeClr val="accent4"/>
                  </a:solidFill>
                  <a:effectLst>
                    <a:outerShdw blurRad="38100" dist="25400" dir="5400000" algn="ctr" rotWithShape="0">
                      <a:srgbClr val="6E747A">
                        <a:alpha val="43000"/>
                      </a:srgbClr>
                    </a:outerShdw>
                  </a:effectLst>
                </a:rPr>
                <a:t>Source</a:t>
              </a:r>
              <a:endParaRPr lang="it-IT" sz="5400" b="0" cap="none" spc="0" dirty="0">
                <a:ln w="0"/>
                <a:solidFill>
                  <a:schemeClr val="accent4"/>
                </a:solidFill>
                <a:effectLst>
                  <a:outerShdw blurRad="38100" dist="25400" dir="5400000" algn="ctr" rotWithShape="0">
                    <a:srgbClr val="6E747A">
                      <a:alpha val="43000"/>
                    </a:srgbClr>
                  </a:outerShdw>
                </a:effectLst>
              </a:endParaRPr>
            </a:p>
          </p:txBody>
        </p:sp>
        <p:sp>
          <p:nvSpPr>
            <p:cNvPr id="16" name="Rettangolo 15">
              <a:extLst>
                <a:ext uri="{FF2B5EF4-FFF2-40B4-BE49-F238E27FC236}">
                  <a16:creationId xmlns:a16="http://schemas.microsoft.com/office/drawing/2014/main" id="{A8CE798E-A706-4071-A6F9-D6F2582027AF}"/>
                </a:ext>
              </a:extLst>
            </p:cNvPr>
            <p:cNvSpPr/>
            <p:nvPr/>
          </p:nvSpPr>
          <p:spPr>
            <a:xfrm>
              <a:off x="6606975" y="4348715"/>
              <a:ext cx="1316462" cy="766969"/>
            </a:xfrm>
            <a:prstGeom prst="rect">
              <a:avLst/>
            </a:prstGeom>
            <a:noFill/>
          </p:spPr>
          <p:txBody>
            <a:bodyPr wrap="none" lIns="91440" tIns="45720" rIns="91440" bIns="45720">
              <a:normAutofit fontScale="40000" lnSpcReduction="20000"/>
            </a:bodyPr>
            <a:lstStyle/>
            <a:p>
              <a:pPr algn="ctr"/>
              <a:r>
                <a:rPr lang="it-IT" sz="5400" b="0" cap="none" spc="0" dirty="0">
                  <a:ln w="0"/>
                  <a:solidFill>
                    <a:srgbClr val="0070C0"/>
                  </a:solidFill>
                  <a:effectLst>
                    <a:outerShdw blurRad="38100" dist="25400" dir="5400000" algn="ctr" rotWithShape="0">
                      <a:srgbClr val="6E747A">
                        <a:alpha val="43000"/>
                      </a:srgbClr>
                    </a:outerShdw>
                  </a:effectLst>
                </a:rPr>
                <a:t>Software</a:t>
              </a:r>
            </a:p>
            <a:p>
              <a:pPr algn="ctr"/>
              <a:r>
                <a:rPr lang="it-IT" sz="5400" dirty="0">
                  <a:ln w="0"/>
                  <a:solidFill>
                    <a:srgbClr val="0070C0"/>
                  </a:solidFill>
                  <a:effectLst>
                    <a:outerShdw blurRad="38100" dist="25400" dir="5400000" algn="ctr" rotWithShape="0">
                      <a:srgbClr val="6E747A">
                        <a:alpha val="43000"/>
                      </a:srgbClr>
                    </a:outerShdw>
                  </a:effectLst>
                </a:rPr>
                <a:t>proprietario</a:t>
              </a:r>
              <a:endParaRPr lang="it-IT" sz="5400" b="0" cap="none" spc="0" dirty="0">
                <a:ln w="0"/>
                <a:solidFill>
                  <a:srgbClr val="0070C0"/>
                </a:solidFill>
                <a:effectLst>
                  <a:outerShdw blurRad="38100" dist="25400" dir="5400000" algn="ctr" rotWithShape="0">
                    <a:srgbClr val="6E747A">
                      <a:alpha val="43000"/>
                    </a:srgbClr>
                  </a:outerShdw>
                </a:effectLst>
              </a:endParaRPr>
            </a:p>
          </p:txBody>
        </p:sp>
        <p:sp>
          <p:nvSpPr>
            <p:cNvPr id="18" name="Rettangolo 17">
              <a:extLst>
                <a:ext uri="{FF2B5EF4-FFF2-40B4-BE49-F238E27FC236}">
                  <a16:creationId xmlns:a16="http://schemas.microsoft.com/office/drawing/2014/main" id="{867E0339-D9C1-4A11-95D7-6A4CE0B3D103}"/>
                </a:ext>
              </a:extLst>
            </p:cNvPr>
            <p:cNvSpPr/>
            <p:nvPr/>
          </p:nvSpPr>
          <p:spPr>
            <a:xfrm>
              <a:off x="2454876" y="3869333"/>
              <a:ext cx="1017179" cy="342525"/>
            </a:xfrm>
            <a:prstGeom prst="rect">
              <a:avLst/>
            </a:prstGeom>
            <a:noFill/>
          </p:spPr>
          <p:txBody>
            <a:bodyPr wrap="none" lIns="91440" tIns="45720" rIns="91440" bIns="45720">
              <a:normAutofit fontScale="25000" lnSpcReduction="20000"/>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Gratuito</a:t>
              </a:r>
            </a:p>
          </p:txBody>
        </p:sp>
        <p:sp>
          <p:nvSpPr>
            <p:cNvPr id="19" name="Rettangolo 18">
              <a:extLst>
                <a:ext uri="{FF2B5EF4-FFF2-40B4-BE49-F238E27FC236}">
                  <a16:creationId xmlns:a16="http://schemas.microsoft.com/office/drawing/2014/main" id="{9D324B73-3F74-4FF8-B12E-48AE0B32E087}"/>
                </a:ext>
              </a:extLst>
            </p:cNvPr>
            <p:cNvSpPr/>
            <p:nvPr/>
          </p:nvSpPr>
          <p:spPr>
            <a:xfrm>
              <a:off x="3194343" y="3478392"/>
              <a:ext cx="1516469" cy="342525"/>
            </a:xfrm>
            <a:prstGeom prst="rect">
              <a:avLst/>
            </a:prstGeom>
            <a:noFill/>
          </p:spPr>
          <p:txBody>
            <a:bodyPr wrap="none" lIns="91440" tIns="45720" rIns="91440" bIns="45720">
              <a:normAutofit fontScale="25000" lnSpcReduction="20000"/>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A pagamento</a:t>
              </a:r>
            </a:p>
          </p:txBody>
        </p:sp>
      </p:grpSp>
    </p:spTree>
    <p:extLst>
      <p:ext uri="{BB962C8B-B14F-4D97-AF65-F5344CB8AC3E}">
        <p14:creationId xmlns:p14="http://schemas.microsoft.com/office/powerpoint/2010/main" val="3180579656"/>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Aspetti semantici</a:t>
            </a:r>
          </a:p>
        </p:txBody>
      </p:sp>
      <p:sp>
        <p:nvSpPr>
          <p:cNvPr id="3" name="Segnaposto contenuto 2"/>
          <p:cNvSpPr>
            <a:spLocks noGrp="1"/>
          </p:cNvSpPr>
          <p:nvPr>
            <p:ph idx="1"/>
          </p:nvPr>
        </p:nvSpPr>
        <p:spPr/>
        <p:txBody>
          <a:bodyPr>
            <a:normAutofit fontScale="92500"/>
          </a:bodyPr>
          <a:lstStyle/>
          <a:p>
            <a:r>
              <a:rPr lang="it-IT" dirty="0"/>
              <a:t>Il termine “Open Source” si presta molto meglio del termine “Software Libero” ad essere utilizzato in altri contesti e, quindi, spesso, attività che chiaramente si rifanno ai principi etici del Software Libero vengono impropriamente definiti Open Source. Si tratta di una distinzione che, per i non addetti, produrrà sempre fraintendimenti ma che, in termini pratici, non cambia molto per l’utilizzatore finale.</a:t>
            </a:r>
          </a:p>
          <a:p>
            <a:r>
              <a:rPr lang="it-IT" dirty="0"/>
              <a:t>Bisogna, inoltre, rilevare che si sta assistendo, sempre più frequentemente, ad un abuso del termine “Open Source” anche per situazioni che con l’Open Source nulla hanno a che fare.</a:t>
            </a:r>
          </a:p>
        </p:txBody>
      </p:sp>
    </p:spTree>
    <p:extLst>
      <p:ext uri="{BB962C8B-B14F-4D97-AF65-F5344CB8AC3E}">
        <p14:creationId xmlns:p14="http://schemas.microsoft.com/office/powerpoint/2010/main" val="1933108076"/>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85B797-D4C8-487B-A221-362688E44781}"/>
              </a:ext>
            </a:extLst>
          </p:cNvPr>
          <p:cNvSpPr>
            <a:spLocks noGrp="1"/>
          </p:cNvSpPr>
          <p:nvPr>
            <p:ph type="title"/>
          </p:nvPr>
        </p:nvSpPr>
        <p:spPr/>
        <p:txBody>
          <a:bodyPr/>
          <a:lstStyle/>
          <a:p>
            <a:r>
              <a:rPr lang="it-IT" dirty="0"/>
              <a:t>Esempi delle diverse tipologie di software</a:t>
            </a:r>
          </a:p>
        </p:txBody>
      </p:sp>
      <p:graphicFrame>
        <p:nvGraphicFramePr>
          <p:cNvPr id="4" name="Segnaposto contenuto 3">
            <a:extLst>
              <a:ext uri="{FF2B5EF4-FFF2-40B4-BE49-F238E27FC236}">
                <a16:creationId xmlns:a16="http://schemas.microsoft.com/office/drawing/2014/main" id="{9CF2393E-0CD0-4729-A184-DFF754CCF7B9}"/>
              </a:ext>
            </a:extLst>
          </p:cNvPr>
          <p:cNvGraphicFramePr>
            <a:graphicFrameLocks noGrp="1"/>
          </p:cNvGraphicFramePr>
          <p:nvPr>
            <p:ph idx="1"/>
            <p:extLst>
              <p:ext uri="{D42A27DB-BD31-4B8C-83A1-F6EECF244321}">
                <p14:modId xmlns:p14="http://schemas.microsoft.com/office/powerpoint/2010/main" val="625088764"/>
              </p:ext>
            </p:extLst>
          </p:nvPr>
        </p:nvGraphicFramePr>
        <p:xfrm>
          <a:off x="1956000" y="2097089"/>
          <a:ext cx="8280000" cy="4142395"/>
        </p:xfrm>
        <a:graphic>
          <a:graphicData uri="http://schemas.openxmlformats.org/drawingml/2006/table">
            <a:tbl>
              <a:tblPr firstRow="1" firstCol="1" bandRow="1">
                <a:tableStyleId>{284E427A-3D55-4303-BF80-6455036E1DE7}</a:tableStyleId>
              </a:tblPr>
              <a:tblGrid>
                <a:gridCol w="1912197">
                  <a:extLst>
                    <a:ext uri="{9D8B030D-6E8A-4147-A177-3AD203B41FA5}">
                      <a16:colId xmlns:a16="http://schemas.microsoft.com/office/drawing/2014/main" val="3045498930"/>
                    </a:ext>
                  </a:extLst>
                </a:gridCol>
                <a:gridCol w="2433186">
                  <a:extLst>
                    <a:ext uri="{9D8B030D-6E8A-4147-A177-3AD203B41FA5}">
                      <a16:colId xmlns:a16="http://schemas.microsoft.com/office/drawing/2014/main" val="3405508302"/>
                    </a:ext>
                  </a:extLst>
                </a:gridCol>
                <a:gridCol w="3934617">
                  <a:extLst>
                    <a:ext uri="{9D8B030D-6E8A-4147-A177-3AD203B41FA5}">
                      <a16:colId xmlns:a16="http://schemas.microsoft.com/office/drawing/2014/main" val="684589859"/>
                    </a:ext>
                  </a:extLst>
                </a:gridCol>
              </a:tblGrid>
              <a:tr h="796614">
                <a:tc>
                  <a:txBody>
                    <a:bodyPr/>
                    <a:lstStyle/>
                    <a:p>
                      <a:r>
                        <a:rPr lang="it-IT" sz="2800" dirty="0"/>
                        <a:t>Software</a:t>
                      </a:r>
                    </a:p>
                  </a:txBody>
                  <a:tcPr/>
                </a:tc>
                <a:tc>
                  <a:txBody>
                    <a:bodyPr/>
                    <a:lstStyle/>
                    <a:p>
                      <a:pPr algn="ctr"/>
                      <a:r>
                        <a:rPr lang="it-IT" sz="2800" dirty="0"/>
                        <a:t>Gratuito</a:t>
                      </a:r>
                    </a:p>
                  </a:txBody>
                  <a:tcPr/>
                </a:tc>
                <a:tc>
                  <a:txBody>
                    <a:bodyPr/>
                    <a:lstStyle/>
                    <a:p>
                      <a:pPr algn="ctr"/>
                      <a:r>
                        <a:rPr lang="it-IT" sz="2800" dirty="0"/>
                        <a:t>A pagamento</a:t>
                      </a:r>
                    </a:p>
                  </a:txBody>
                  <a:tcPr/>
                </a:tc>
                <a:extLst>
                  <a:ext uri="{0D108BD9-81ED-4DB2-BD59-A6C34878D82A}">
                    <a16:rowId xmlns:a16="http://schemas.microsoft.com/office/drawing/2014/main" val="2003082143"/>
                  </a:ext>
                </a:extLst>
              </a:tr>
              <a:tr h="1380801">
                <a:tc>
                  <a:txBody>
                    <a:bodyPr/>
                    <a:lstStyle/>
                    <a:p>
                      <a:r>
                        <a:rPr lang="it-IT" sz="2800" dirty="0"/>
                        <a:t>Open source</a:t>
                      </a:r>
                    </a:p>
                  </a:txBody>
                  <a:tcPr/>
                </a:tc>
                <a:tc>
                  <a:txBody>
                    <a:bodyPr/>
                    <a:lstStyle/>
                    <a:p>
                      <a:pPr algn="ctr"/>
                      <a:r>
                        <a:rPr lang="it-IT" sz="2800" kern="1200" dirty="0">
                          <a:solidFill>
                            <a:schemeClr val="dk1"/>
                          </a:solidFill>
                          <a:effectLst/>
                          <a:latin typeface="+mn-lt"/>
                          <a:ea typeface="+mn-ea"/>
                          <a:cs typeface="+mn-cs"/>
                        </a:rPr>
                        <a:t>Gimp</a:t>
                      </a:r>
                    </a:p>
                    <a:p>
                      <a:pPr algn="ctr"/>
                      <a:r>
                        <a:rPr lang="it-IT" sz="2800" kern="1200" dirty="0">
                          <a:solidFill>
                            <a:schemeClr val="dk1"/>
                          </a:solidFill>
                          <a:effectLst/>
                          <a:latin typeface="+mn-lt"/>
                          <a:ea typeface="+mn-ea"/>
                          <a:cs typeface="+mn-cs"/>
                        </a:rPr>
                        <a:t>Firefox</a:t>
                      </a:r>
                      <a:endParaRPr lang="it-IT" sz="2800" dirty="0"/>
                    </a:p>
                  </a:txBody>
                  <a:tcPr/>
                </a:tc>
                <a:tc>
                  <a:txBody>
                    <a:bodyPr/>
                    <a:lstStyle/>
                    <a:p>
                      <a:pPr algn="ctr">
                        <a:lnSpc>
                          <a:spcPct val="115000"/>
                        </a:lnSpc>
                        <a:spcAft>
                          <a:spcPts val="0"/>
                        </a:spcAft>
                      </a:pPr>
                      <a:r>
                        <a:rPr lang="it-IT" sz="2800" kern="1200" dirty="0">
                          <a:solidFill>
                            <a:schemeClr val="dk1"/>
                          </a:solidFill>
                          <a:latin typeface="+mn-lt"/>
                          <a:ea typeface="+mn-ea"/>
                          <a:cs typeface="+mn-cs"/>
                        </a:rPr>
                        <a:t>Red Hat</a:t>
                      </a:r>
                    </a:p>
                    <a:p>
                      <a:pPr algn="ctr">
                        <a:lnSpc>
                          <a:spcPct val="115000"/>
                        </a:lnSpc>
                        <a:spcAft>
                          <a:spcPts val="0"/>
                        </a:spcAft>
                      </a:pPr>
                      <a:r>
                        <a:rPr lang="it-IT" sz="2800" kern="1200" dirty="0">
                          <a:solidFill>
                            <a:schemeClr val="dk1"/>
                          </a:solidFill>
                          <a:latin typeface="+mn-lt"/>
                          <a:ea typeface="+mn-ea"/>
                          <a:cs typeface="+mn-cs"/>
                        </a:rPr>
                        <a:t>programmi su misura</a:t>
                      </a:r>
                    </a:p>
                  </a:txBody>
                  <a:tcPr marL="68580" marR="68580" marT="0" marB="0"/>
                </a:tc>
                <a:extLst>
                  <a:ext uri="{0D108BD9-81ED-4DB2-BD59-A6C34878D82A}">
                    <a16:rowId xmlns:a16="http://schemas.microsoft.com/office/drawing/2014/main" val="2983285482"/>
                  </a:ext>
                </a:extLst>
              </a:tr>
              <a:tr h="1964980">
                <a:tc>
                  <a:txBody>
                    <a:bodyPr/>
                    <a:lstStyle/>
                    <a:p>
                      <a:r>
                        <a:rPr lang="it-IT" sz="2800" dirty="0"/>
                        <a:t>Proprietario</a:t>
                      </a:r>
                    </a:p>
                  </a:txBody>
                  <a:tcPr/>
                </a:tc>
                <a:tc>
                  <a:txBody>
                    <a:bodyPr/>
                    <a:lstStyle/>
                    <a:p>
                      <a:pPr algn="ctr"/>
                      <a:r>
                        <a:rPr lang="it-IT" sz="2800" kern="1200" dirty="0">
                          <a:solidFill>
                            <a:schemeClr val="dk1"/>
                          </a:solidFill>
                          <a:effectLst/>
                          <a:latin typeface="+mn-lt"/>
                          <a:ea typeface="+mn-ea"/>
                          <a:cs typeface="+mn-cs"/>
                        </a:rPr>
                        <a:t>Chrome</a:t>
                      </a:r>
                    </a:p>
                    <a:p>
                      <a:pPr algn="ctr"/>
                      <a:r>
                        <a:rPr lang="it-IT" sz="2800" kern="1200" dirty="0">
                          <a:solidFill>
                            <a:schemeClr val="dk1"/>
                          </a:solidFill>
                          <a:effectLst/>
                          <a:latin typeface="+mn-lt"/>
                          <a:ea typeface="+mn-ea"/>
                          <a:cs typeface="+mn-cs"/>
                        </a:rPr>
                        <a:t>Open Office</a:t>
                      </a:r>
                    </a:p>
                    <a:p>
                      <a:pPr algn="ctr"/>
                      <a:r>
                        <a:rPr lang="it-IT" sz="2800" kern="1200" dirty="0">
                          <a:solidFill>
                            <a:schemeClr val="dk1"/>
                          </a:solidFill>
                          <a:effectLst/>
                          <a:latin typeface="+mn-lt"/>
                          <a:ea typeface="+mn-ea"/>
                          <a:cs typeface="+mn-cs"/>
                        </a:rPr>
                        <a:t>Whatsapp</a:t>
                      </a:r>
                    </a:p>
                  </a:txBody>
                  <a:tcPr/>
                </a:tc>
                <a:tc>
                  <a:txBody>
                    <a:bodyPr/>
                    <a:lstStyle/>
                    <a:p>
                      <a:pPr algn="ctr"/>
                      <a:r>
                        <a:rPr lang="it-IT" sz="2800" kern="1200" dirty="0">
                          <a:solidFill>
                            <a:schemeClr val="dk1"/>
                          </a:solidFill>
                          <a:latin typeface="+mn-lt"/>
                          <a:ea typeface="+mn-ea"/>
                          <a:cs typeface="+mn-cs"/>
                        </a:rPr>
                        <a:t>Photoshop</a:t>
                      </a:r>
                    </a:p>
                    <a:p>
                      <a:pPr algn="ctr"/>
                      <a:r>
                        <a:rPr lang="it-IT" sz="2800" kern="1200" dirty="0">
                          <a:solidFill>
                            <a:schemeClr val="dk1"/>
                          </a:solidFill>
                          <a:latin typeface="+mn-lt"/>
                          <a:ea typeface="+mn-ea"/>
                          <a:cs typeface="+mn-cs"/>
                        </a:rPr>
                        <a:t>Windows</a:t>
                      </a:r>
                    </a:p>
                    <a:p>
                      <a:pPr algn="ctr"/>
                      <a:r>
                        <a:rPr lang="it-IT" sz="2800" kern="1200" dirty="0">
                          <a:solidFill>
                            <a:schemeClr val="dk1"/>
                          </a:solidFill>
                          <a:latin typeface="+mn-lt"/>
                          <a:ea typeface="+mn-ea"/>
                          <a:cs typeface="+mn-cs"/>
                        </a:rPr>
                        <a:t>Microsoft Office</a:t>
                      </a:r>
                    </a:p>
                  </a:txBody>
                  <a:tcPr/>
                </a:tc>
                <a:extLst>
                  <a:ext uri="{0D108BD9-81ED-4DB2-BD59-A6C34878D82A}">
                    <a16:rowId xmlns:a16="http://schemas.microsoft.com/office/drawing/2014/main" val="1921916301"/>
                  </a:ext>
                </a:extLst>
              </a:tr>
            </a:tbl>
          </a:graphicData>
        </a:graphic>
      </p:graphicFrame>
    </p:spTree>
    <p:extLst>
      <p:ext uri="{BB962C8B-B14F-4D97-AF65-F5344CB8AC3E}">
        <p14:creationId xmlns:p14="http://schemas.microsoft.com/office/powerpoint/2010/main" val="53952424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A0AFD6-7C51-402F-996B-EA112A1A8D0D}"/>
              </a:ext>
            </a:extLst>
          </p:cNvPr>
          <p:cNvSpPr>
            <a:spLocks noGrp="1"/>
          </p:cNvSpPr>
          <p:nvPr>
            <p:ph type="title"/>
          </p:nvPr>
        </p:nvSpPr>
        <p:spPr>
          <a:xfrm>
            <a:off x="923261" y="618518"/>
            <a:ext cx="10345478" cy="1478570"/>
          </a:xfrm>
        </p:spPr>
        <p:txBody>
          <a:bodyPr>
            <a:normAutofit/>
          </a:bodyPr>
          <a:lstStyle/>
          <a:p>
            <a:r>
              <a:rPr lang="it-IT" dirty="0"/>
              <a:t>La dimensione del fenomeno</a:t>
            </a:r>
          </a:p>
        </p:txBody>
      </p:sp>
      <p:graphicFrame>
        <p:nvGraphicFramePr>
          <p:cNvPr id="4" name="Segnaposto contenuto 3">
            <a:extLst>
              <a:ext uri="{FF2B5EF4-FFF2-40B4-BE49-F238E27FC236}">
                <a16:creationId xmlns:a16="http://schemas.microsoft.com/office/drawing/2014/main" id="{96DA206C-0A33-4587-8BC7-9061D3ECA084}"/>
              </a:ext>
            </a:extLst>
          </p:cNvPr>
          <p:cNvGraphicFramePr>
            <a:graphicFrameLocks noGrp="1"/>
          </p:cNvGraphicFramePr>
          <p:nvPr>
            <p:ph idx="1"/>
            <p:extLst>
              <p:ext uri="{D42A27DB-BD31-4B8C-83A1-F6EECF244321}">
                <p14:modId xmlns:p14="http://schemas.microsoft.com/office/powerpoint/2010/main" val="3003800883"/>
              </p:ext>
            </p:extLst>
          </p:nvPr>
        </p:nvGraphicFramePr>
        <p:xfrm>
          <a:off x="1141413" y="2097088"/>
          <a:ext cx="9906000" cy="41955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1732232"/>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250"/>
                                        <p:tgtEl>
                                          <p:spTgt spid="4">
                                            <p:graphicEl>
                                              <a:chart seriesIdx="-3" categoryIdx="-3" bldStep="gridLegend"/>
                                            </p:graphic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fade">
                                      <p:cBhvr>
                                        <p:cTn id="11" dur="250"/>
                                        <p:tgtEl>
                                          <p:spTgt spid="4">
                                            <p:graphicEl>
                                              <a:chart seriesIdx="0" categoryIdx="0" bldStep="ptInSeries"/>
                                            </p:graphic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fade">
                                      <p:cBhvr>
                                        <p:cTn id="15" dur="250"/>
                                        <p:tgtEl>
                                          <p:spTgt spid="4">
                                            <p:graphicEl>
                                              <a:chart seriesIdx="0" categoryIdx="1" bldStep="ptInSeries"/>
                                            </p:graphic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fade">
                                      <p:cBhvr>
                                        <p:cTn id="19" dur="250"/>
                                        <p:tgtEl>
                                          <p:spTgt spid="4">
                                            <p:graphicEl>
                                              <a:chart seriesIdx="0" categoryIdx="2" bldStep="ptInSeries"/>
                                            </p:graphic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fade">
                                      <p:cBhvr>
                                        <p:cTn id="23" dur="250"/>
                                        <p:tgtEl>
                                          <p:spTgt spid="4">
                                            <p:graphicEl>
                                              <a:chart seriesIdx="0" categoryIdx="3" bldStep="ptInSeries"/>
                                            </p:graphic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fade">
                                      <p:cBhvr>
                                        <p:cTn id="27" dur="250"/>
                                        <p:tgtEl>
                                          <p:spTgt spid="4">
                                            <p:graphicEl>
                                              <a:chart seriesIdx="0" categoryIdx="4" bldStep="ptInSeries"/>
                                            </p:graphic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
                                            <p:graphicEl>
                                              <a:chart seriesIdx="0" categoryIdx="5" bldStep="ptInSeries"/>
                                            </p:graphicEl>
                                          </p:spTgt>
                                        </p:tgtEl>
                                        <p:attrNameLst>
                                          <p:attrName>style.visibility</p:attrName>
                                        </p:attrNameLst>
                                      </p:cBhvr>
                                      <p:to>
                                        <p:strVal val="visible"/>
                                      </p:to>
                                    </p:set>
                                    <p:animEffect transition="in" filter="fade">
                                      <p:cBhvr>
                                        <p:cTn id="31" dur="250"/>
                                        <p:tgtEl>
                                          <p:spTgt spid="4">
                                            <p:graphicEl>
                                              <a:chart seriesIdx="0"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ED7F22-7261-4B9C-B30F-166FF3AB7DAD}"/>
              </a:ext>
            </a:extLst>
          </p:cNvPr>
          <p:cNvSpPr>
            <a:spLocks noGrp="1"/>
          </p:cNvSpPr>
          <p:nvPr>
            <p:ph type="title"/>
          </p:nvPr>
        </p:nvSpPr>
        <p:spPr/>
        <p:txBody>
          <a:bodyPr>
            <a:normAutofit/>
          </a:bodyPr>
          <a:lstStyle/>
          <a:p>
            <a:r>
              <a:rPr lang="it-IT" dirty="0"/>
              <a:t>Le nuove linee guida italiane per l’Open Source all’interno della Pubblica Amministrazione</a:t>
            </a:r>
          </a:p>
        </p:txBody>
      </p:sp>
      <p:sp>
        <p:nvSpPr>
          <p:cNvPr id="3" name="Segnaposto contenuto 2">
            <a:extLst>
              <a:ext uri="{FF2B5EF4-FFF2-40B4-BE49-F238E27FC236}">
                <a16:creationId xmlns:a16="http://schemas.microsoft.com/office/drawing/2014/main" id="{DD89F231-735A-44FA-B32D-37A5C0C1B348}"/>
              </a:ext>
            </a:extLst>
          </p:cNvPr>
          <p:cNvSpPr>
            <a:spLocks noGrp="1"/>
          </p:cNvSpPr>
          <p:nvPr>
            <p:ph idx="1"/>
          </p:nvPr>
        </p:nvSpPr>
        <p:spPr/>
        <p:txBody>
          <a:bodyPr vert="horz" lIns="91440" tIns="45720" rIns="91440" bIns="45720" rtlCol="0" anchor="t">
            <a:normAutofit/>
          </a:bodyPr>
          <a:lstStyle/>
          <a:p>
            <a:r>
              <a:rPr lang="it-IT" dirty="0"/>
              <a:t>A partire dal maggio 2018 sono state rilasciate le “</a:t>
            </a:r>
            <a:r>
              <a:rPr lang="it-IT" b="1" dirty="0"/>
              <a:t>Linee Guida sull’Acquisizione e Riuso del Software</a:t>
            </a:r>
            <a:r>
              <a:rPr lang="it-IT" dirty="0"/>
              <a:t>” all’interno della Pubblica Amministrazione. </a:t>
            </a:r>
          </a:p>
          <a:p>
            <a:r>
              <a:rPr lang="it-IT" dirty="0"/>
              <a:t>Il testo viene già considerato </a:t>
            </a:r>
            <a:r>
              <a:rPr lang="it-IT" b="1" dirty="0"/>
              <a:t>il più avanzato d’Europa</a:t>
            </a:r>
            <a:r>
              <a:rPr lang="it-IT" dirty="0"/>
              <a:t> in materia di Open Source dentro la Pubblica Amministrazione.</a:t>
            </a:r>
          </a:p>
        </p:txBody>
      </p:sp>
    </p:spTree>
    <p:extLst>
      <p:ext uri="{BB962C8B-B14F-4D97-AF65-F5344CB8AC3E}">
        <p14:creationId xmlns:p14="http://schemas.microsoft.com/office/powerpoint/2010/main" val="3199717765"/>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6F7E39-24EC-45C7-B008-1A55814EFC73}"/>
              </a:ext>
            </a:extLst>
          </p:cNvPr>
          <p:cNvSpPr>
            <a:spLocks noGrp="1"/>
          </p:cNvSpPr>
          <p:nvPr>
            <p:ph type="title"/>
          </p:nvPr>
        </p:nvSpPr>
        <p:spPr/>
        <p:txBody>
          <a:bodyPr>
            <a:normAutofit fontScale="90000"/>
          </a:bodyPr>
          <a:lstStyle/>
          <a:p>
            <a:r>
              <a:rPr lang="it-IT" dirty="0"/>
              <a:t>La disponibilità di una serie di procedimenti, operativi e codificati, offre alle Amministrazioni Pubbliche una traccia da seguire per:</a:t>
            </a:r>
          </a:p>
        </p:txBody>
      </p:sp>
      <p:sp>
        <p:nvSpPr>
          <p:cNvPr id="3" name="Segnaposto contenuto 2">
            <a:extLst>
              <a:ext uri="{FF2B5EF4-FFF2-40B4-BE49-F238E27FC236}">
                <a16:creationId xmlns:a16="http://schemas.microsoft.com/office/drawing/2014/main" id="{E5A81E1B-2856-4884-8230-5A7802648F56}"/>
              </a:ext>
            </a:extLst>
          </p:cNvPr>
          <p:cNvSpPr>
            <a:spLocks noGrp="1"/>
          </p:cNvSpPr>
          <p:nvPr>
            <p:ph sz="half" idx="1"/>
          </p:nvPr>
        </p:nvSpPr>
        <p:spPr/>
        <p:txBody>
          <a:bodyPr>
            <a:normAutofit fontScale="92500" lnSpcReduction="10000"/>
          </a:bodyPr>
          <a:lstStyle/>
          <a:p>
            <a:r>
              <a:rPr lang="it-IT" dirty="0"/>
              <a:t>Rilasciare tutto il codice di loro proprietà sotto una licenza libera. Le amministrazioni dovranno pubblicare tutto il software di loro proprietà, scegliendo una licenza aperta</a:t>
            </a:r>
          </a:p>
          <a:p>
            <a:r>
              <a:rPr lang="it-IT" dirty="0"/>
              <a:t>Accedere ad un patrimonio pubblico di software, costantemente aggiornato e ampliato, cui potranno attingere ministeri, regioni, comuni e scuole</a:t>
            </a:r>
          </a:p>
        </p:txBody>
      </p:sp>
      <p:sp>
        <p:nvSpPr>
          <p:cNvPr id="4" name="Segnaposto contenuto 3">
            <a:extLst>
              <a:ext uri="{FF2B5EF4-FFF2-40B4-BE49-F238E27FC236}">
                <a16:creationId xmlns:a16="http://schemas.microsoft.com/office/drawing/2014/main" id="{A63AACDF-62DE-443F-98EA-B49D50699B0C}"/>
              </a:ext>
            </a:extLst>
          </p:cNvPr>
          <p:cNvSpPr>
            <a:spLocks noGrp="1"/>
          </p:cNvSpPr>
          <p:nvPr>
            <p:ph sz="half" idx="2"/>
          </p:nvPr>
        </p:nvSpPr>
        <p:spPr/>
        <p:txBody>
          <a:bodyPr>
            <a:normAutofit fontScale="92500" lnSpcReduction="10000"/>
          </a:bodyPr>
          <a:lstStyle/>
          <a:p>
            <a:pPr marL="342900" indent="-342900">
              <a:buFont typeface="Arial" panose="020B0604020202020204" pitchFamily="34" charset="0"/>
              <a:buChar char="•"/>
            </a:pPr>
            <a:r>
              <a:rPr lang="it-IT" dirty="0"/>
              <a:t>Acquisire la piena titolarità del software che viene sviluppato da fornitori esterni incaricando il fornitore stesso di effettuare il rilascio e il mantenimento in Open Source</a:t>
            </a:r>
          </a:p>
          <a:p>
            <a:pPr marL="342900" lvl="0" indent="-342900">
              <a:buFont typeface="Arial" panose="020B0604020202020204" pitchFamily="34" charset="0"/>
              <a:buChar char="•"/>
            </a:pPr>
            <a:r>
              <a:rPr lang="it-IT" dirty="0"/>
              <a:t>Definire il processo di valutazione comparativa che è necessario svolgere prima di acquisire un software</a:t>
            </a:r>
          </a:p>
        </p:txBody>
      </p:sp>
    </p:spTree>
    <p:extLst>
      <p:ext uri="{BB962C8B-B14F-4D97-AF65-F5344CB8AC3E}">
        <p14:creationId xmlns:p14="http://schemas.microsoft.com/office/powerpoint/2010/main" val="4161546580"/>
      </p:ext>
    </p:extLst>
  </p:cSld>
  <p:clrMapOvr>
    <a:masterClrMapping/>
  </p:clrMapOvr>
  <mc:AlternateContent xmlns:mc="http://schemas.openxmlformats.org/markup-compatibility/2006" xmlns:p14="http://schemas.microsoft.com/office/powerpoint/2010/main">
    <mc:Choice Requires="p14">
      <p:transition spd="slow" p14:dur="1500">
        <p14:glitter pattern="hexagon"/>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829</TotalTime>
  <Words>2447</Words>
  <Application>Microsoft Office PowerPoint</Application>
  <PresentationFormat>Widescreen</PresentationFormat>
  <Paragraphs>214</Paragraphs>
  <Slides>29</Slides>
  <Notes>17</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29</vt:i4>
      </vt:variant>
    </vt:vector>
  </HeadingPairs>
  <TitlesOfParts>
    <vt:vector size="36" baseType="lpstr">
      <vt:lpstr>Calibri</vt:lpstr>
      <vt:lpstr>Arial</vt:lpstr>
      <vt:lpstr>Times New Roman</vt:lpstr>
      <vt:lpstr>Tw Cen MT</vt:lpstr>
      <vt:lpstr>Trebuchet MS</vt:lpstr>
      <vt:lpstr>Circuito</vt:lpstr>
      <vt:lpstr>Circuito</vt:lpstr>
      <vt:lpstr>Open Source</vt:lpstr>
      <vt:lpstr>Perché Open Source?</vt:lpstr>
      <vt:lpstr>Cos’è l’Open Source</vt:lpstr>
      <vt:lpstr>Open Source e Free Software</vt:lpstr>
      <vt:lpstr>Aspetti semantici</vt:lpstr>
      <vt:lpstr>Esempi delle diverse tipologie di software</vt:lpstr>
      <vt:lpstr>La dimensione del fenomeno</vt:lpstr>
      <vt:lpstr>Le nuove linee guida italiane per l’Open Source all’interno della Pubblica Amministrazione</vt:lpstr>
      <vt:lpstr>La disponibilità di una serie di procedimenti, operativi e codificati, offre alle Amministrazioni Pubbliche una traccia da seguire per:</vt:lpstr>
      <vt:lpstr>Punti di forza</vt:lpstr>
      <vt:lpstr>Informatica</vt:lpstr>
      <vt:lpstr>Il principale campo di applicazione dell’Open Source è quello informatico. A fianco dei programmi commerciali si sono sviluppati analoghi programmi Open Source.</vt:lpstr>
      <vt:lpstr>Principali linguaggi di programmazione utilizzati nell'ambito dell'Open Source</vt:lpstr>
      <vt:lpstr>Storia</vt:lpstr>
      <vt:lpstr>L’Open Source si basa su una filosofia che si avvicina a quella del comunismo, inteso come teoria socio-economica e non come regime totalitario </vt:lpstr>
      <vt:lpstr>Presentazione standard di PowerPoint</vt:lpstr>
      <vt:lpstr>Inglese</vt:lpstr>
      <vt:lpstr>Darwinistic evolution (1/2)</vt:lpstr>
      <vt:lpstr>Darwinistic evolution (2/2)</vt:lpstr>
      <vt:lpstr>Neo Darwinistic evolution</vt:lpstr>
      <vt:lpstr>Biologia</vt:lpstr>
      <vt:lpstr>Il Personal Genome Project</vt:lpstr>
      <vt:lpstr>Sequenziamento del DNA</vt:lpstr>
      <vt:lpstr>Rassegna di casi recenti di utilizzo o applicazione dell’Open Source</vt:lpstr>
      <vt:lpstr>Esperienza scuola lavoro PROGETTO BIBLIOTECH 3.0 </vt:lpstr>
      <vt:lpstr>Finalità ed obiettivi</vt:lpstr>
      <vt:lpstr>Abbiamo utilizzato il software CAD ExtraCAD</vt:lpstr>
      <vt:lpstr>Software usati per l’attività</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dc:title>
  <dc:creator>Sydney</dc:creator>
  <cp:keywords>Esame</cp:keywords>
  <cp:lastModifiedBy>Sydney</cp:lastModifiedBy>
  <cp:revision>50</cp:revision>
  <dcterms:created xsi:type="dcterms:W3CDTF">2018-06-22T09:10:20Z</dcterms:created>
  <dcterms:modified xsi:type="dcterms:W3CDTF">2018-06-28T17:36:51Z</dcterms:modified>
</cp:coreProperties>
</file>